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67"/>
  </p:notesMasterIdLst>
  <p:handoutMasterIdLst>
    <p:handoutMasterId r:id="rId68"/>
  </p:handoutMasterIdLst>
  <p:sldIdLst>
    <p:sldId id="577" r:id="rId3"/>
    <p:sldId id="585" r:id="rId4"/>
    <p:sldId id="589" r:id="rId5"/>
    <p:sldId id="591" r:id="rId6"/>
    <p:sldId id="590" r:id="rId7"/>
    <p:sldId id="637" r:id="rId8"/>
    <p:sldId id="594" r:id="rId9"/>
    <p:sldId id="592" r:id="rId10"/>
    <p:sldId id="631" r:id="rId11"/>
    <p:sldId id="593" r:id="rId12"/>
    <p:sldId id="640" r:id="rId13"/>
    <p:sldId id="596" r:id="rId14"/>
    <p:sldId id="595" r:id="rId15"/>
    <p:sldId id="597" r:id="rId16"/>
    <p:sldId id="629" r:id="rId17"/>
    <p:sldId id="635" r:id="rId18"/>
    <p:sldId id="598" r:id="rId19"/>
    <p:sldId id="604" r:id="rId20"/>
    <p:sldId id="603" r:id="rId21"/>
    <p:sldId id="633" r:id="rId22"/>
    <p:sldId id="602" r:id="rId23"/>
    <p:sldId id="630" r:id="rId24"/>
    <p:sldId id="601" r:id="rId25"/>
    <p:sldId id="605" r:id="rId26"/>
    <p:sldId id="606" r:id="rId27"/>
    <p:sldId id="272" r:id="rId28"/>
    <p:sldId id="269" r:id="rId29"/>
    <p:sldId id="271" r:id="rId30"/>
    <p:sldId id="636" r:id="rId31"/>
    <p:sldId id="610" r:id="rId32"/>
    <p:sldId id="607" r:id="rId33"/>
    <p:sldId id="608" r:id="rId34"/>
    <p:sldId id="609" r:id="rId35"/>
    <p:sldId id="611" r:id="rId36"/>
    <p:sldId id="632" r:id="rId37"/>
    <p:sldId id="613" r:id="rId38"/>
    <p:sldId id="612" r:id="rId39"/>
    <p:sldId id="600" r:id="rId40"/>
    <p:sldId id="614" r:id="rId41"/>
    <p:sldId id="616" r:id="rId42"/>
    <p:sldId id="615" r:id="rId43"/>
    <p:sldId id="618" r:id="rId44"/>
    <p:sldId id="617" r:id="rId45"/>
    <p:sldId id="619" r:id="rId46"/>
    <p:sldId id="621" r:id="rId47"/>
    <p:sldId id="620" r:id="rId48"/>
    <p:sldId id="622" r:id="rId49"/>
    <p:sldId id="639" r:id="rId50"/>
    <p:sldId id="642" r:id="rId51"/>
    <p:sldId id="647" r:id="rId52"/>
    <p:sldId id="624" r:id="rId53"/>
    <p:sldId id="643" r:id="rId54"/>
    <p:sldId id="644" r:id="rId55"/>
    <p:sldId id="645" r:id="rId56"/>
    <p:sldId id="648" r:id="rId57"/>
    <p:sldId id="646" r:id="rId58"/>
    <p:sldId id="649" r:id="rId59"/>
    <p:sldId id="650" r:id="rId60"/>
    <p:sldId id="625" r:id="rId61"/>
    <p:sldId id="638" r:id="rId62"/>
    <p:sldId id="641" r:id="rId63"/>
    <p:sldId id="599" r:id="rId64"/>
    <p:sldId id="623" r:id="rId65"/>
    <p:sldId id="626" r:id="rId66"/>
  </p:sldIdLst>
  <p:sldSz cx="9144000" cy="6858000" type="screen4x3"/>
  <p:notesSz cx="6797675" cy="9928225"/>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935">
          <p15:clr>
            <a:srgbClr val="A4A3A4"/>
          </p15:clr>
        </p15:guide>
        <p15:guide id="2" pos="2880">
          <p15:clr>
            <a:srgbClr val="A4A3A4"/>
          </p15:clr>
        </p15:guide>
        <p15:guide id="3" pos="15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sse,Angela" initials="H" lastIdx="3" clrIdx="0">
    <p:extLst>
      <p:ext uri="{19B8F6BF-5375-455C-9EA6-DF929625EA0E}">
        <p15:presenceInfo xmlns:p15="http://schemas.microsoft.com/office/powerpoint/2012/main" userId="S-1-5-21-823518204-1202660629-1708537768-1289" providerId="AD"/>
      </p:ext>
    </p:extLst>
  </p:cmAuthor>
  <p:cmAuthor id="2" name="Angela Hesse" initials="AH" lastIdx="1" clrIdx="1">
    <p:extLst>
      <p:ext uri="{19B8F6BF-5375-455C-9EA6-DF929625EA0E}">
        <p15:presenceInfo xmlns:p15="http://schemas.microsoft.com/office/powerpoint/2012/main" userId="00c04c97db47e31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A52D2F"/>
    <a:srgbClr val="C6B7A2"/>
    <a:srgbClr val="A89170"/>
    <a:srgbClr val="007837"/>
    <a:srgbClr val="6B675D"/>
    <a:srgbClr val="DDDDDD"/>
    <a:srgbClr val="3FADFF"/>
    <a:srgbClr val="36A2F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78234" autoAdjust="0"/>
  </p:normalViewPr>
  <p:slideViewPr>
    <p:cSldViewPr>
      <p:cViewPr varScale="1">
        <p:scale>
          <a:sx n="91" d="100"/>
          <a:sy n="91" d="100"/>
        </p:scale>
        <p:origin x="1356" y="84"/>
      </p:cViewPr>
      <p:guideLst>
        <p:guide orient="horz" pos="935"/>
        <p:guide pos="2880"/>
        <p:guide pos="15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9-22T10:01:22.561" idx="3">
    <p:pos x="10" y="10"/>
    <p:text>Ein Merkmal von dem ca. 1000 Einwohner Ort (Stand März 2021) ist das aktive Vereinsleben. Sie haben sehr maßgeblich die Entwicklung des Dorfes geprägt und gestaltet.
Die gute Zusammenarbeit zwischen Kommunalpolitik, lokaler Wirtschaft und Vereinen hat das Dorf immer wieder vorangebracht, wie sich auch im Bundeswettbewerb „Unser Dorf hat Zukunft“ zeigt. Durch das ausgeprägte kulturelle Angebot wurde dem Stadtteil 2019 eine Goldmedaille für „Unser Dorf hat Zukunft“ verliehen.  Geprägt ist Bollstedt durch einen großen Agrarbetrieb, der die umliegenden Ackerflächen bewirtschaftet, zwei Tontagebaugruben, einem großen Ziegelwerk und dem Raiffeisen-Technik- Center. Einer der größten Arbeitgeber ist die ortsansässige Agrargenossenschaft Bollstedt und das und dem Raiffeisen-Technik-Center. Südlich des Ortes werden die am Roten Berg abgebauten Keuper- und Löss-Lehme im Werk der Wienerberger Ziegelindustrie verarbeitet.
Mit dem Schließen der Eisenbahnstrecke Mühlhausen/Schlotheim 1998 verschlechterte
sich nochmals die infrastrukturelle Anbindung Bollstedts. Mit dem Baubeginn im März 2022 starten bei Bollstedt und Großengottern nun der Ausbau der B 247 zwischen Mühlhausen und Bad Langensalza in Thüringen
Bollstedt im Nordwesten des Thüringer Beckens liegt am Unstrut-Werra-Radweg. Von Mühlhausen führt der Unstrutradweg über Görmar nach Bollstedt, weiter nah am Fluss entlang nach Altengottern und Thamsbrück. Am Weinberg im Norden befindet sich ein Flugplatz. Am Nordwestrand des Ortes verläuft die Trasse der stillgelegten Bahnstrecke Ebeleben–Mühlhausen mit dem ehemaligen Haltepunkt Bollstedt. Die Gleise und Brücken wurden 2007 abgebaut.</p:text>
    <p:extLst mod="1">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1-06-06T11:25:44.747" idx="1">
    <p:pos x="10" y="10"/>
    <p:text>Bis 31. Mai 1997 war Bollstedt noch per Bahn erreichbar. Das Zugangebot war mit 11 Zugpaaren werktags auf der unter der Kursbuchstreckennr. 603 geführten Bahninie aber überschaubar. Nach der Stilllegung folgte der Abbau der Gleise. Die wiedergefundene Freiheit der Menschen nach der Eineit definierte sich über den eigenen (West-)Pkw - mit einschneidenden Konsequenzen für die Bahn. Der schienengebundene Nahverkehr entwickelte sich rückläufig , und für viele Strecken ging es plötzlich ums nackte Überleben. Der rasante Umbruch war nicht mehr aufzuhalten und die alsbald folgenden Stilllegung, oftmals in Form von Abbestellungen der Nahverkehrszüge, war eine Folge der politischen Veränderungen. Mit der Bahnreform 1994 wurde die Entscheidung, ob in der Region Schienenpersonennahverkehr angeboten wird oder nicht, in die Hände der Bundesländer gelegt, die den Schienenverkehr bei den Eisenbahnverkehrsunternehmen einkaufen und bezahlen müssen. Und da hat Thüringen im Rahmen der vorhandenen Möglichkeiten sicher viel geleistet.</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1-03-16T10:20:44.319" idx="1">
    <p:pos x="10" y="10"/>
    <p:text>Künstlergruppe KUNST-HALT-B: gemeinsames Projekt der Künstler und der Agrargenossenschaft. Erhalt, Sanierung, Gestaltung und Nutzung als langfristiges Konzept. Weiterhin sollte eine Galerie mit gastronomischer Einrichtung sowie Gästeateliers, eine Artothek und ein landwirtschaftlicher Erlebnisbereich entstehen.</p:text>
    <p:extLst>
      <p:ext uri="{C676402C-5697-4E1C-873F-D02D1690AC5C}">
        <p15:threadingInfo xmlns:p15="http://schemas.microsoft.com/office/powerpoint/2012/main" timeZoneBias="-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1-03-16T10:20:44.319" idx="1">
    <p:pos x="10" y="10"/>
    <p:text>Künstlergruppe KUNST-HALT-B: gemeinsames Projekt der Künstler und der Agrargenossenschaft. Erhalt, Sanierung, Gestaltung und Nutzung als langfristiges Konzept. Weiterhin sollte eine Galerie mit gastronomischer Einrichtung sowie Gästeateliers, eine Artothek und ein landwirtschaftlicher Erlebnisbereich entstehen.</p:text>
    <p:extLst>
      <p:ext uri="{C676402C-5697-4E1C-873F-D02D1690AC5C}">
        <p15:threadingInfo xmlns:p15="http://schemas.microsoft.com/office/powerpoint/2012/main" timeZoneBias="-6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3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p:cNvSpPr>
            <a:spLocks noGrp="1" noChangeArrowheads="1"/>
          </p:cNvSpPr>
          <p:nvPr>
            <p:ph type="hdr" sz="quarter"/>
          </p:nvPr>
        </p:nvSpPr>
        <p:spPr bwMode="auto">
          <a:xfrm>
            <a:off x="4" y="2"/>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t" anchorCtr="0" compatLnSpc="1">
            <a:prstTxWarp prst="textNoShape">
              <a:avLst/>
            </a:prstTxWarp>
          </a:bodyPr>
          <a:lstStyle>
            <a:lvl1pPr>
              <a:defRPr sz="1200" smtClean="0"/>
            </a:lvl1pPr>
          </a:lstStyle>
          <a:p>
            <a:pPr>
              <a:defRPr/>
            </a:pPr>
            <a:endParaRPr lang="de-DE" altLang="de-DE"/>
          </a:p>
        </p:txBody>
      </p:sp>
      <p:sp>
        <p:nvSpPr>
          <p:cNvPr id="109571" name="Rectangle 3"/>
          <p:cNvSpPr>
            <a:spLocks noGrp="1" noChangeArrowheads="1"/>
          </p:cNvSpPr>
          <p:nvPr>
            <p:ph type="dt" sz="quarter" idx="1"/>
          </p:nvPr>
        </p:nvSpPr>
        <p:spPr bwMode="auto">
          <a:xfrm>
            <a:off x="3850447" y="2"/>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t" anchorCtr="0" compatLnSpc="1">
            <a:prstTxWarp prst="textNoShape">
              <a:avLst/>
            </a:prstTxWarp>
          </a:bodyPr>
          <a:lstStyle>
            <a:lvl1pPr algn="r">
              <a:defRPr sz="1200" smtClean="0"/>
            </a:lvl1pPr>
          </a:lstStyle>
          <a:p>
            <a:pPr>
              <a:defRPr/>
            </a:pPr>
            <a:endParaRPr lang="de-DE" altLang="de-DE"/>
          </a:p>
        </p:txBody>
      </p:sp>
      <p:sp>
        <p:nvSpPr>
          <p:cNvPr id="109572" name="Rectangle 4"/>
          <p:cNvSpPr>
            <a:spLocks noGrp="1" noChangeArrowheads="1"/>
          </p:cNvSpPr>
          <p:nvPr>
            <p:ph type="ftr" sz="quarter" idx="2"/>
          </p:nvPr>
        </p:nvSpPr>
        <p:spPr bwMode="auto">
          <a:xfrm>
            <a:off x="4" y="9430094"/>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b" anchorCtr="0" compatLnSpc="1">
            <a:prstTxWarp prst="textNoShape">
              <a:avLst/>
            </a:prstTxWarp>
          </a:bodyPr>
          <a:lstStyle>
            <a:lvl1pPr>
              <a:defRPr sz="1200" smtClean="0"/>
            </a:lvl1pPr>
          </a:lstStyle>
          <a:p>
            <a:pPr>
              <a:defRPr/>
            </a:pPr>
            <a:endParaRPr lang="de-DE" altLang="de-DE"/>
          </a:p>
        </p:txBody>
      </p:sp>
      <p:sp>
        <p:nvSpPr>
          <p:cNvPr id="109573" name="Rectangle 5"/>
          <p:cNvSpPr>
            <a:spLocks noGrp="1" noChangeArrowheads="1"/>
          </p:cNvSpPr>
          <p:nvPr>
            <p:ph type="sldNum" sz="quarter" idx="3"/>
          </p:nvPr>
        </p:nvSpPr>
        <p:spPr bwMode="auto">
          <a:xfrm>
            <a:off x="3850447" y="9430094"/>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b" anchorCtr="0" compatLnSpc="1">
            <a:prstTxWarp prst="textNoShape">
              <a:avLst/>
            </a:prstTxWarp>
          </a:bodyPr>
          <a:lstStyle>
            <a:lvl1pPr algn="r">
              <a:defRPr sz="1200" smtClean="0"/>
            </a:lvl1pPr>
          </a:lstStyle>
          <a:p>
            <a:pPr>
              <a:defRPr/>
            </a:pPr>
            <a:fld id="{851E4753-4FA5-4E09-A97C-6E1EBC349837}" type="slidenum">
              <a:rPr lang="de-DE" altLang="de-DE"/>
              <a:pPr>
                <a:defRPr/>
              </a:pPr>
              <a:t>‹Nr.›</a:t>
            </a:fld>
            <a:endParaRPr lang="de-DE" altLang="de-DE"/>
          </a:p>
        </p:txBody>
      </p:sp>
    </p:spTree>
    <p:extLst>
      <p:ext uri="{BB962C8B-B14F-4D97-AF65-F5344CB8AC3E}">
        <p14:creationId xmlns:p14="http://schemas.microsoft.com/office/powerpoint/2010/main" val="2522058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4" y="2"/>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t" anchorCtr="0" compatLnSpc="1">
            <a:prstTxWarp prst="textNoShape">
              <a:avLst/>
            </a:prstTxWarp>
          </a:bodyPr>
          <a:lstStyle>
            <a:lvl1pPr>
              <a:defRPr sz="1200" smtClean="0"/>
            </a:lvl1pPr>
          </a:lstStyle>
          <a:p>
            <a:pPr>
              <a:defRPr/>
            </a:pPr>
            <a:endParaRPr lang="de-DE" altLang="de-DE"/>
          </a:p>
        </p:txBody>
      </p:sp>
      <p:sp>
        <p:nvSpPr>
          <p:cNvPr id="66563" name="Rectangle 3"/>
          <p:cNvSpPr>
            <a:spLocks noGrp="1" noChangeArrowheads="1"/>
          </p:cNvSpPr>
          <p:nvPr>
            <p:ph type="dt" idx="1"/>
          </p:nvPr>
        </p:nvSpPr>
        <p:spPr bwMode="auto">
          <a:xfrm>
            <a:off x="3850447" y="2"/>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t" anchorCtr="0" compatLnSpc="1">
            <a:prstTxWarp prst="textNoShape">
              <a:avLst/>
            </a:prstTxWarp>
          </a:bodyPr>
          <a:lstStyle>
            <a:lvl1pPr algn="r">
              <a:defRPr sz="1200" smtClean="0"/>
            </a:lvl1pPr>
          </a:lstStyle>
          <a:p>
            <a:pPr>
              <a:defRPr/>
            </a:pPr>
            <a:endParaRPr lang="de-DE" altLang="de-DE"/>
          </a:p>
        </p:txBody>
      </p:sp>
      <p:sp>
        <p:nvSpPr>
          <p:cNvPr id="922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6565" name="Rectangle 5"/>
          <p:cNvSpPr>
            <a:spLocks noGrp="1" noChangeArrowheads="1"/>
          </p:cNvSpPr>
          <p:nvPr>
            <p:ph type="body" sz="quarter" idx="3"/>
          </p:nvPr>
        </p:nvSpPr>
        <p:spPr bwMode="auto">
          <a:xfrm>
            <a:off x="679768" y="4715909"/>
            <a:ext cx="5438140" cy="4467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t" anchorCtr="0" compatLnSpc="1">
            <a:prstTxWarp prst="textNoShape">
              <a:avLst/>
            </a:prstTxWarp>
          </a:bodyPr>
          <a:lstStyle/>
          <a:p>
            <a:pPr lvl="0"/>
            <a:r>
              <a:rPr lang="de-DE" altLang="de-DE" noProof="0"/>
              <a:t>Textmasterformate durch Klicken bearbeiten</a:t>
            </a:r>
          </a:p>
          <a:p>
            <a:pPr lvl="1"/>
            <a:r>
              <a:rPr lang="de-DE" altLang="de-DE" noProof="0"/>
              <a:t>Zweite Ebene</a:t>
            </a:r>
          </a:p>
          <a:p>
            <a:pPr lvl="2"/>
            <a:r>
              <a:rPr lang="de-DE" altLang="de-DE" noProof="0"/>
              <a:t>Dritte Ebene</a:t>
            </a:r>
          </a:p>
          <a:p>
            <a:pPr lvl="3"/>
            <a:r>
              <a:rPr lang="de-DE" altLang="de-DE" noProof="0"/>
              <a:t>Vierte Ebene</a:t>
            </a:r>
          </a:p>
          <a:p>
            <a:pPr lvl="4"/>
            <a:r>
              <a:rPr lang="de-DE" altLang="de-DE" noProof="0"/>
              <a:t>Fünfte Ebene</a:t>
            </a:r>
          </a:p>
        </p:txBody>
      </p:sp>
      <p:sp>
        <p:nvSpPr>
          <p:cNvPr id="66566" name="Rectangle 6"/>
          <p:cNvSpPr>
            <a:spLocks noGrp="1" noChangeArrowheads="1"/>
          </p:cNvSpPr>
          <p:nvPr>
            <p:ph type="ftr" sz="quarter" idx="4"/>
          </p:nvPr>
        </p:nvSpPr>
        <p:spPr bwMode="auto">
          <a:xfrm>
            <a:off x="4" y="9430094"/>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b" anchorCtr="0" compatLnSpc="1">
            <a:prstTxWarp prst="textNoShape">
              <a:avLst/>
            </a:prstTxWarp>
          </a:bodyPr>
          <a:lstStyle>
            <a:lvl1pPr>
              <a:defRPr sz="1200" smtClean="0"/>
            </a:lvl1pPr>
          </a:lstStyle>
          <a:p>
            <a:pPr>
              <a:defRPr/>
            </a:pPr>
            <a:endParaRPr lang="de-DE" altLang="de-DE"/>
          </a:p>
        </p:txBody>
      </p:sp>
      <p:sp>
        <p:nvSpPr>
          <p:cNvPr id="66567" name="Rectangle 7"/>
          <p:cNvSpPr>
            <a:spLocks noGrp="1" noChangeArrowheads="1"/>
          </p:cNvSpPr>
          <p:nvPr>
            <p:ph type="sldNum" sz="quarter" idx="5"/>
          </p:nvPr>
        </p:nvSpPr>
        <p:spPr bwMode="auto">
          <a:xfrm>
            <a:off x="3850447" y="9430094"/>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b" anchorCtr="0" compatLnSpc="1">
            <a:prstTxWarp prst="textNoShape">
              <a:avLst/>
            </a:prstTxWarp>
          </a:bodyPr>
          <a:lstStyle>
            <a:lvl1pPr algn="r">
              <a:defRPr sz="1200" smtClean="0"/>
            </a:lvl1pPr>
          </a:lstStyle>
          <a:p>
            <a:pPr>
              <a:defRPr/>
            </a:pPr>
            <a:fld id="{7AF15106-9358-4986-AAD1-3AD303BCD5B0}" type="slidenum">
              <a:rPr lang="de-DE" altLang="de-DE"/>
              <a:pPr>
                <a:defRPr/>
              </a:pPr>
              <a:t>‹Nr.›</a:t>
            </a:fld>
            <a:endParaRPr lang="de-DE" altLang="de-DE"/>
          </a:p>
        </p:txBody>
      </p:sp>
    </p:spTree>
    <p:extLst>
      <p:ext uri="{BB962C8B-B14F-4D97-AF65-F5344CB8AC3E}">
        <p14:creationId xmlns:p14="http://schemas.microsoft.com/office/powerpoint/2010/main" val="32112312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lienbildplatzhalter 1"/>
          <p:cNvSpPr>
            <a:spLocks noGrp="1" noRot="1" noChangeAspect="1" noTextEdit="1"/>
          </p:cNvSpPr>
          <p:nvPr>
            <p:ph type="sldImg"/>
          </p:nvPr>
        </p:nvSpPr>
        <p:spPr>
          <a:ln/>
        </p:spPr>
      </p:sp>
      <p:sp>
        <p:nvSpPr>
          <p:cNvPr id="34819" name="Notizenplatzhalter 2"/>
          <p:cNvSpPr>
            <a:spLocks noGrp="1"/>
          </p:cNvSpPr>
          <p:nvPr>
            <p:ph type="body" idx="1"/>
          </p:nvPr>
        </p:nvSpPr>
        <p:spPr>
          <a:noFill/>
        </p:spPr>
        <p:txBody>
          <a:bodyPr/>
          <a:lstStyle/>
          <a:p>
            <a:endParaRPr lang="de-DE" altLang="de-DE">
              <a:latin typeface="Times New Roman" pitchFamily="18" charset="0"/>
              <a:cs typeface="Arial" pitchFamily="34" charset="0"/>
            </a:endParaRPr>
          </a:p>
        </p:txBody>
      </p:sp>
      <p:sp>
        <p:nvSpPr>
          <p:cNvPr id="34820" name="Foliennummernplatzhalter 3"/>
          <p:cNvSpPr>
            <a:spLocks noGrp="1"/>
          </p:cNvSpPr>
          <p:nvPr>
            <p:ph type="sldNum" sz="quarter" idx="5"/>
          </p:nvPr>
        </p:nvSpPr>
        <p:spPr>
          <a:noFill/>
        </p:spPr>
        <p:txBody>
          <a:bodyPr/>
          <a:lstStyle>
            <a:lvl1pPr eaLnBrk="0" hangingPunct="0">
              <a:spcBef>
                <a:spcPct val="30000"/>
              </a:spcBef>
              <a:buFont typeface="Arial" pitchFamily="34" charset="0"/>
              <a:buChar char="•"/>
              <a:defRPr sz="1000">
                <a:solidFill>
                  <a:schemeClr val="tx1"/>
                </a:solidFill>
                <a:latin typeface="Arial" pitchFamily="34" charset="0"/>
                <a:cs typeface="Arial" pitchFamily="34" charset="0"/>
              </a:defRPr>
            </a:lvl1pPr>
            <a:lvl2pPr marL="715068" indent="-274012" eaLnBrk="0" hangingPunct="0">
              <a:spcBef>
                <a:spcPct val="30000"/>
              </a:spcBef>
              <a:buFont typeface="Arial" pitchFamily="34" charset="0"/>
              <a:buChar char="•"/>
              <a:defRPr sz="1000">
                <a:solidFill>
                  <a:schemeClr val="tx1"/>
                </a:solidFill>
                <a:latin typeface="Arial" pitchFamily="34" charset="0"/>
                <a:cs typeface="Arial" pitchFamily="34" charset="0"/>
              </a:defRPr>
            </a:lvl2pPr>
            <a:lvl3pPr marL="1100442" indent="-219795" eaLnBrk="0" hangingPunct="0">
              <a:spcBef>
                <a:spcPct val="30000"/>
              </a:spcBef>
              <a:buFont typeface="Arial" pitchFamily="34" charset="0"/>
              <a:buChar char="•"/>
              <a:defRPr sz="1000">
                <a:solidFill>
                  <a:schemeClr val="tx1"/>
                </a:solidFill>
                <a:latin typeface="Arial" pitchFamily="34" charset="0"/>
                <a:cs typeface="Arial" pitchFamily="34" charset="0"/>
              </a:defRPr>
            </a:lvl3pPr>
            <a:lvl4pPr marL="1541498" indent="-219795" eaLnBrk="0" hangingPunct="0">
              <a:spcBef>
                <a:spcPct val="30000"/>
              </a:spcBef>
              <a:buFont typeface="Arial" pitchFamily="34" charset="0"/>
              <a:buChar char="•"/>
              <a:defRPr sz="1000">
                <a:solidFill>
                  <a:schemeClr val="tx1"/>
                </a:solidFill>
                <a:latin typeface="Arial" pitchFamily="34" charset="0"/>
                <a:cs typeface="Arial" pitchFamily="34" charset="0"/>
              </a:defRPr>
            </a:lvl4pPr>
            <a:lvl5pPr marL="1981089" indent="-219795" eaLnBrk="0" hangingPunct="0">
              <a:spcBef>
                <a:spcPct val="30000"/>
              </a:spcBef>
              <a:buFont typeface="Arial" pitchFamily="34" charset="0"/>
              <a:buChar char="•"/>
              <a:defRPr sz="1000">
                <a:solidFill>
                  <a:schemeClr val="tx1"/>
                </a:solidFill>
                <a:latin typeface="Arial" pitchFamily="34" charset="0"/>
                <a:cs typeface="Arial" pitchFamily="34" charset="0"/>
              </a:defRPr>
            </a:lvl5pPr>
            <a:lvl6pPr marL="2403096" indent="-219795" eaLnBrk="0" fontAlgn="base" hangingPunct="0">
              <a:spcBef>
                <a:spcPct val="30000"/>
              </a:spcBef>
              <a:spcAft>
                <a:spcPct val="0"/>
              </a:spcAft>
              <a:buFont typeface="Arial" pitchFamily="34" charset="0"/>
              <a:buChar char="•"/>
              <a:defRPr sz="1000">
                <a:solidFill>
                  <a:schemeClr val="tx1"/>
                </a:solidFill>
                <a:latin typeface="Arial" pitchFamily="34" charset="0"/>
                <a:cs typeface="Arial" pitchFamily="34" charset="0"/>
              </a:defRPr>
            </a:lvl6pPr>
            <a:lvl7pPr marL="2825102" indent="-219795" eaLnBrk="0" fontAlgn="base" hangingPunct="0">
              <a:spcBef>
                <a:spcPct val="30000"/>
              </a:spcBef>
              <a:spcAft>
                <a:spcPct val="0"/>
              </a:spcAft>
              <a:buFont typeface="Arial" pitchFamily="34" charset="0"/>
              <a:buChar char="•"/>
              <a:defRPr sz="1000">
                <a:solidFill>
                  <a:schemeClr val="tx1"/>
                </a:solidFill>
                <a:latin typeface="Arial" pitchFamily="34" charset="0"/>
                <a:cs typeface="Arial" pitchFamily="34" charset="0"/>
              </a:defRPr>
            </a:lvl7pPr>
            <a:lvl8pPr marL="3247109" indent="-219795" eaLnBrk="0" fontAlgn="base" hangingPunct="0">
              <a:spcBef>
                <a:spcPct val="30000"/>
              </a:spcBef>
              <a:spcAft>
                <a:spcPct val="0"/>
              </a:spcAft>
              <a:buFont typeface="Arial" pitchFamily="34" charset="0"/>
              <a:buChar char="•"/>
              <a:defRPr sz="1000">
                <a:solidFill>
                  <a:schemeClr val="tx1"/>
                </a:solidFill>
                <a:latin typeface="Arial" pitchFamily="34" charset="0"/>
                <a:cs typeface="Arial" pitchFamily="34" charset="0"/>
              </a:defRPr>
            </a:lvl8pPr>
            <a:lvl9pPr marL="3669117" indent="-219795" eaLnBrk="0" fontAlgn="base" hangingPunct="0">
              <a:spcBef>
                <a:spcPct val="30000"/>
              </a:spcBef>
              <a:spcAft>
                <a:spcPct val="0"/>
              </a:spcAft>
              <a:buFont typeface="Arial" pitchFamily="34" charset="0"/>
              <a:buChar char="•"/>
              <a:defRPr sz="1000">
                <a:solidFill>
                  <a:schemeClr val="tx1"/>
                </a:solidFill>
                <a:latin typeface="Arial" pitchFamily="34" charset="0"/>
                <a:cs typeface="Arial" pitchFamily="34" charset="0"/>
              </a:defRPr>
            </a:lvl9pPr>
          </a:lstStyle>
          <a:p>
            <a:pPr eaLnBrk="1" hangingPunct="1">
              <a:spcBef>
                <a:spcPct val="0"/>
              </a:spcBef>
              <a:buFontTx/>
              <a:buNone/>
            </a:pPr>
            <a:fld id="{188E7010-E2B1-4832-8B88-AFD4425B407B}" type="slidenum">
              <a:rPr lang="de-DE" altLang="de-DE" sz="1200">
                <a:solidFill>
                  <a:srgbClr val="000000"/>
                </a:solidFill>
              </a:rPr>
              <a:pPr eaLnBrk="1" hangingPunct="1">
                <a:spcBef>
                  <a:spcPct val="0"/>
                </a:spcBef>
                <a:buFontTx/>
                <a:buNone/>
              </a:pPr>
              <a:t>1</a:t>
            </a:fld>
            <a:endParaRPr lang="de-DE" altLang="de-DE" sz="1200">
              <a:solidFill>
                <a:srgbClr val="000000"/>
              </a:solidFill>
            </a:endParaRPr>
          </a:p>
        </p:txBody>
      </p:sp>
    </p:spTree>
    <p:extLst>
      <p:ext uri="{BB962C8B-B14F-4D97-AF65-F5344CB8AC3E}">
        <p14:creationId xmlns:p14="http://schemas.microsoft.com/office/powerpoint/2010/main" val="1473746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5123" name="Rectangle 3"/>
          <p:cNvSpPr>
            <a:spLocks noGrp="1" noChangeArrowheads="1"/>
          </p:cNvSpPr>
          <p:nvPr>
            <p:ph type="ctrTitle"/>
          </p:nvPr>
        </p:nvSpPr>
        <p:spPr>
          <a:xfrm>
            <a:off x="685800" y="2130425"/>
            <a:ext cx="7772400" cy="1470025"/>
          </a:xfrm>
        </p:spPr>
        <p:txBody>
          <a:bodyPr/>
          <a:lstStyle>
            <a:lvl1pPr algn="ctr">
              <a:defRPr sz="3200" b="0"/>
            </a:lvl1pPr>
          </a:lstStyle>
          <a:p>
            <a:pPr lvl="0"/>
            <a:r>
              <a:rPr lang="de-DE" altLang="de-DE" noProof="0"/>
              <a:t>Titelmasterformat durch Klicken bearbeiten</a:t>
            </a:r>
          </a:p>
        </p:txBody>
      </p:sp>
      <p:sp>
        <p:nvSpPr>
          <p:cNvPr id="5124" name="Rectangle 4"/>
          <p:cNvSpPr>
            <a:spLocks noGrp="1" noChangeArrowheads="1"/>
          </p:cNvSpPr>
          <p:nvPr>
            <p:ph type="subTitle" idx="1"/>
          </p:nvPr>
        </p:nvSpPr>
        <p:spPr>
          <a:xfrm>
            <a:off x="1371600" y="3886200"/>
            <a:ext cx="6400800" cy="1752600"/>
          </a:xfrm>
        </p:spPr>
        <p:txBody>
          <a:bodyPr/>
          <a:lstStyle>
            <a:lvl1pPr marL="0" indent="0" algn="ctr">
              <a:buFont typeface="Arial" charset="0"/>
              <a:buNone/>
              <a:defRPr sz="2400"/>
            </a:lvl1pPr>
          </a:lstStyle>
          <a:p>
            <a:pPr lvl="0"/>
            <a:r>
              <a:rPr lang="de-DE" altLang="de-DE" noProof="0"/>
              <a:t>Formatvorlage des Untertitelmasters durch Klicken bearbeiten</a:t>
            </a:r>
          </a:p>
        </p:txBody>
      </p:sp>
    </p:spTree>
    <p:extLst>
      <p:ext uri="{BB962C8B-B14F-4D97-AF65-F5344CB8AC3E}">
        <p14:creationId xmlns:p14="http://schemas.microsoft.com/office/powerpoint/2010/main" val="1039878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371251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107950" y="1412875"/>
            <a:ext cx="4316413" cy="5256213"/>
          </a:xfrm>
        </p:spPr>
        <p:txBody>
          <a:bodyPr/>
          <a:lstStyle>
            <a:lvl1pPr>
              <a:defRPr sz="2000"/>
            </a:lvl1pPr>
            <a:lvl2pPr>
              <a:defRPr sz="1800"/>
            </a:lvl2pPr>
            <a:lvl3pPr>
              <a:defRPr sz="1600"/>
            </a:lvl3pPr>
            <a:lvl4pPr>
              <a:defRPr sz="1600"/>
            </a:lvl4pPr>
            <a:lvl5pPr>
              <a:defRPr sz="1800"/>
            </a:lvl5pPr>
            <a:lvl6pPr>
              <a:defRPr sz="1800"/>
            </a:lvl6pPr>
            <a:lvl7pPr>
              <a:defRPr sz="1800"/>
            </a:lvl7pPr>
            <a:lvl8pPr>
              <a:defRPr sz="1800"/>
            </a:lvl8pPr>
            <a:lvl9pPr>
              <a:defRPr sz="1800"/>
            </a:lvl9pPr>
          </a:lstStyle>
          <a:p>
            <a:pPr lvl="0"/>
            <a:r>
              <a:rPr lang="de-DE"/>
              <a:t>Formatvorlagen des Textmasters bearbeiten</a:t>
            </a:r>
          </a:p>
          <a:p>
            <a:pPr lvl="1"/>
            <a:r>
              <a:rPr lang="de-DE"/>
              <a:t>Zweite Ebene</a:t>
            </a:r>
          </a:p>
          <a:p>
            <a:pPr lvl="2"/>
            <a:r>
              <a:rPr lang="de-DE"/>
              <a:t>Dritte Ebene</a:t>
            </a:r>
          </a:p>
          <a:p>
            <a:pPr lvl="3"/>
            <a:r>
              <a:rPr lang="de-DE"/>
              <a:t>Vierte Ebene</a:t>
            </a:r>
          </a:p>
        </p:txBody>
      </p:sp>
      <p:sp>
        <p:nvSpPr>
          <p:cNvPr id="4" name="Inhaltsplatzhalter 3"/>
          <p:cNvSpPr>
            <a:spLocks noGrp="1"/>
          </p:cNvSpPr>
          <p:nvPr>
            <p:ph sz="half" idx="2"/>
          </p:nvPr>
        </p:nvSpPr>
        <p:spPr>
          <a:xfrm>
            <a:off x="4576763" y="1412875"/>
            <a:ext cx="4316412" cy="5256213"/>
          </a:xfrm>
        </p:spPr>
        <p:txBody>
          <a:bodyPr/>
          <a:lstStyle>
            <a:lvl1pPr>
              <a:defRPr sz="2000"/>
            </a:lvl1pPr>
            <a:lvl2pPr>
              <a:defRPr sz="1800"/>
            </a:lvl2pPr>
            <a:lvl3pPr>
              <a:defRPr sz="1600"/>
            </a:lvl3pPr>
            <a:lvl4pPr>
              <a:defRPr sz="1600"/>
            </a:lvl4pPr>
            <a:lvl5pPr>
              <a:defRPr sz="1800"/>
            </a:lvl5pPr>
            <a:lvl6pPr>
              <a:defRPr sz="1800"/>
            </a:lvl6pPr>
            <a:lvl7pPr>
              <a:defRPr sz="1800"/>
            </a:lvl7pPr>
            <a:lvl8pPr>
              <a:defRPr sz="1800"/>
            </a:lvl8pPr>
            <a:lvl9pPr>
              <a:defRPr sz="1800"/>
            </a:lvl9pPr>
          </a:lstStyle>
          <a:p>
            <a:pPr lvl="0"/>
            <a:r>
              <a:rPr lang="de-DE"/>
              <a:t>Formatvorlagen des Textmasters bearbeiten</a:t>
            </a:r>
          </a:p>
          <a:p>
            <a:pPr lvl="1"/>
            <a:r>
              <a:rPr lang="de-DE"/>
              <a:t>Zweite Ebene</a:t>
            </a:r>
          </a:p>
          <a:p>
            <a:pPr lvl="2"/>
            <a:r>
              <a:rPr lang="de-DE"/>
              <a:t>Dritte Ebene</a:t>
            </a:r>
          </a:p>
          <a:p>
            <a:pPr lvl="3"/>
            <a:r>
              <a:rPr lang="de-DE"/>
              <a:t>Vierte Ebene</a:t>
            </a:r>
          </a:p>
        </p:txBody>
      </p:sp>
    </p:spTree>
    <p:extLst>
      <p:ext uri="{BB962C8B-B14F-4D97-AF65-F5344CB8AC3E}">
        <p14:creationId xmlns:p14="http://schemas.microsoft.com/office/powerpoint/2010/main" val="602774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250464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3210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03805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107950" y="481345"/>
            <a:ext cx="6912322"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dirty="0"/>
              <a:t>Titelmasterformat durch </a:t>
            </a:r>
            <a:r>
              <a:rPr lang="de-DE" altLang="de-DE" dirty="0" err="1"/>
              <a:t>Klickhfadojhtoien</a:t>
            </a:r>
            <a:r>
              <a:rPr lang="de-DE" altLang="de-DE" dirty="0"/>
              <a:t> </a:t>
            </a:r>
          </a:p>
        </p:txBody>
      </p:sp>
      <p:sp>
        <p:nvSpPr>
          <p:cNvPr id="1028" name="Rectangle 3"/>
          <p:cNvSpPr>
            <a:spLocks noGrp="1" noChangeArrowheads="1"/>
          </p:cNvSpPr>
          <p:nvPr>
            <p:ph type="body" idx="1"/>
          </p:nvPr>
        </p:nvSpPr>
        <p:spPr bwMode="auto">
          <a:xfrm>
            <a:off x="107950" y="1412875"/>
            <a:ext cx="8785225" cy="525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dirty="0"/>
              <a:t>Textmasterformate durch Klicken bearbeiten</a:t>
            </a:r>
          </a:p>
          <a:p>
            <a:pPr lvl="1"/>
            <a:r>
              <a:rPr lang="de-DE" altLang="de-DE" dirty="0"/>
              <a:t>Zweite Ebene</a:t>
            </a:r>
          </a:p>
          <a:p>
            <a:pPr lvl="2"/>
            <a:r>
              <a:rPr lang="de-DE" altLang="de-DE" dirty="0"/>
              <a:t>Dritte Ebene</a:t>
            </a:r>
          </a:p>
          <a:p>
            <a:pPr lvl="3"/>
            <a:r>
              <a:rPr lang="de-DE" altLang="de-DE" dirty="0"/>
              <a:t>Vierte Ebene</a:t>
            </a:r>
          </a:p>
        </p:txBody>
      </p:sp>
      <p:pic>
        <p:nvPicPr>
          <p:cNvPr id="3" name="Grafik 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36296" y="143744"/>
            <a:ext cx="1800000" cy="981000"/>
          </a:xfrm>
          <a:prstGeom prst="rect">
            <a:avLst/>
          </a:prstGeom>
        </p:spPr>
      </p:pic>
      <p:cxnSp>
        <p:nvCxnSpPr>
          <p:cNvPr id="5" name="Gerade Verbindung 4"/>
          <p:cNvCxnSpPr/>
          <p:nvPr userDrawn="1"/>
        </p:nvCxnSpPr>
        <p:spPr>
          <a:xfrm>
            <a:off x="107504" y="998744"/>
            <a:ext cx="7056000" cy="0"/>
          </a:xfrm>
          <a:prstGeom prst="line">
            <a:avLst/>
          </a:prstGeom>
          <a:ln w="38100">
            <a:solidFill>
              <a:srgbClr val="A89170"/>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82" r:id="rId1"/>
    <p:sldLayoutId id="2147483676" r:id="rId2"/>
    <p:sldLayoutId id="2147483677" r:id="rId3"/>
    <p:sldLayoutId id="2147483678" r:id="rId4"/>
    <p:sldLayoutId id="2147483679" r:id="rId5"/>
  </p:sldLayoutIdLst>
  <p:txStyles>
    <p:titleStyle>
      <a:lvl1pPr algn="l" rtl="0" eaLnBrk="1" fontAlgn="base" hangingPunct="1">
        <a:spcBef>
          <a:spcPct val="0"/>
        </a:spcBef>
        <a:spcAft>
          <a:spcPct val="0"/>
        </a:spcAft>
        <a:defRPr sz="2400" b="1">
          <a:solidFill>
            <a:srgbClr val="6B675D"/>
          </a:solidFill>
          <a:latin typeface="Lucida Sans" panose="020B0602030504020204" pitchFamily="34" charset="0"/>
          <a:ea typeface="+mj-ea"/>
          <a:cs typeface="+mj-cs"/>
        </a:defRPr>
      </a:lvl1pPr>
      <a:lvl2pPr algn="l" rtl="0" eaLnBrk="1" fontAlgn="base" hangingPunct="1">
        <a:spcBef>
          <a:spcPct val="0"/>
        </a:spcBef>
        <a:spcAft>
          <a:spcPct val="0"/>
        </a:spcAft>
        <a:defRPr sz="2600" b="1">
          <a:solidFill>
            <a:schemeClr val="tx2"/>
          </a:solidFill>
          <a:latin typeface="Arial" charset="0"/>
          <a:cs typeface="Arial" charset="0"/>
        </a:defRPr>
      </a:lvl2pPr>
      <a:lvl3pPr algn="l" rtl="0" eaLnBrk="1" fontAlgn="base" hangingPunct="1">
        <a:spcBef>
          <a:spcPct val="0"/>
        </a:spcBef>
        <a:spcAft>
          <a:spcPct val="0"/>
        </a:spcAft>
        <a:defRPr sz="2600" b="1">
          <a:solidFill>
            <a:schemeClr val="tx2"/>
          </a:solidFill>
          <a:latin typeface="Arial" charset="0"/>
          <a:cs typeface="Arial" charset="0"/>
        </a:defRPr>
      </a:lvl3pPr>
      <a:lvl4pPr algn="l" rtl="0" eaLnBrk="1" fontAlgn="base" hangingPunct="1">
        <a:spcBef>
          <a:spcPct val="0"/>
        </a:spcBef>
        <a:spcAft>
          <a:spcPct val="0"/>
        </a:spcAft>
        <a:defRPr sz="2600" b="1">
          <a:solidFill>
            <a:schemeClr val="tx2"/>
          </a:solidFill>
          <a:latin typeface="Arial" charset="0"/>
          <a:cs typeface="Arial" charset="0"/>
        </a:defRPr>
      </a:lvl4pPr>
      <a:lvl5pPr algn="l" rtl="0" eaLnBrk="1" fontAlgn="base" hangingPunct="1">
        <a:spcBef>
          <a:spcPct val="0"/>
        </a:spcBef>
        <a:spcAft>
          <a:spcPct val="0"/>
        </a:spcAft>
        <a:defRPr sz="2600" b="1">
          <a:solidFill>
            <a:schemeClr val="tx2"/>
          </a:solidFill>
          <a:latin typeface="Arial" charset="0"/>
          <a:cs typeface="Arial" charset="0"/>
        </a:defRPr>
      </a:lvl5pPr>
      <a:lvl6pPr marL="457200" algn="l" rtl="0" eaLnBrk="1" fontAlgn="base" hangingPunct="1">
        <a:spcBef>
          <a:spcPct val="0"/>
        </a:spcBef>
        <a:spcAft>
          <a:spcPct val="0"/>
        </a:spcAft>
        <a:defRPr sz="2600" b="1">
          <a:solidFill>
            <a:schemeClr val="tx2"/>
          </a:solidFill>
          <a:latin typeface="Arial" charset="0"/>
          <a:cs typeface="Arial" charset="0"/>
        </a:defRPr>
      </a:lvl6pPr>
      <a:lvl7pPr marL="914400" algn="l" rtl="0" eaLnBrk="1" fontAlgn="base" hangingPunct="1">
        <a:spcBef>
          <a:spcPct val="0"/>
        </a:spcBef>
        <a:spcAft>
          <a:spcPct val="0"/>
        </a:spcAft>
        <a:defRPr sz="2600" b="1">
          <a:solidFill>
            <a:schemeClr val="tx2"/>
          </a:solidFill>
          <a:latin typeface="Arial" charset="0"/>
          <a:cs typeface="Arial" charset="0"/>
        </a:defRPr>
      </a:lvl7pPr>
      <a:lvl8pPr marL="1371600" algn="l" rtl="0" eaLnBrk="1" fontAlgn="base" hangingPunct="1">
        <a:spcBef>
          <a:spcPct val="0"/>
        </a:spcBef>
        <a:spcAft>
          <a:spcPct val="0"/>
        </a:spcAft>
        <a:defRPr sz="2600" b="1">
          <a:solidFill>
            <a:schemeClr val="tx2"/>
          </a:solidFill>
          <a:latin typeface="Arial" charset="0"/>
          <a:cs typeface="Arial" charset="0"/>
        </a:defRPr>
      </a:lvl8pPr>
      <a:lvl9pPr marL="1828800" algn="l" rtl="0" eaLnBrk="1" fontAlgn="base" hangingPunct="1">
        <a:spcBef>
          <a:spcPct val="0"/>
        </a:spcBef>
        <a:spcAft>
          <a:spcPct val="0"/>
        </a:spcAft>
        <a:defRPr sz="2600" b="1">
          <a:solidFill>
            <a:schemeClr val="tx2"/>
          </a:solidFill>
          <a:latin typeface="Arial" charset="0"/>
          <a:cs typeface="Arial" charset="0"/>
        </a:defRPr>
      </a:lvl9pPr>
    </p:titleStyle>
    <p:bodyStyle>
      <a:lvl1pPr marL="342900" indent="-342900" algn="l" rtl="0" eaLnBrk="1" fontAlgn="base" hangingPunct="1">
        <a:lnSpc>
          <a:spcPct val="130000"/>
        </a:lnSpc>
        <a:spcBef>
          <a:spcPct val="20000"/>
        </a:spcBef>
        <a:spcAft>
          <a:spcPct val="0"/>
        </a:spcAft>
        <a:buClr>
          <a:srgbClr val="A52D2F"/>
        </a:buClr>
        <a:buSzPct val="70000"/>
        <a:buFont typeface="Arial" charset="0"/>
        <a:buChar char="►"/>
        <a:defRPr sz="2000">
          <a:solidFill>
            <a:srgbClr val="6B675D"/>
          </a:solidFill>
          <a:latin typeface="Lucida Sans" panose="020B0602030504020204" pitchFamily="34" charset="0"/>
          <a:ea typeface="+mn-ea"/>
          <a:cs typeface="+mn-cs"/>
        </a:defRPr>
      </a:lvl1pPr>
      <a:lvl2pPr marL="742950" indent="-285750" algn="l" rtl="0" eaLnBrk="1" fontAlgn="base" hangingPunct="1">
        <a:lnSpc>
          <a:spcPct val="130000"/>
        </a:lnSpc>
        <a:spcBef>
          <a:spcPct val="20000"/>
        </a:spcBef>
        <a:spcAft>
          <a:spcPct val="0"/>
        </a:spcAft>
        <a:buClr>
          <a:srgbClr val="A52D2F"/>
        </a:buClr>
        <a:buSzPct val="110000"/>
        <a:buFont typeface="Arial" charset="0"/>
        <a:buChar char="•"/>
        <a:defRPr>
          <a:solidFill>
            <a:srgbClr val="6B675D"/>
          </a:solidFill>
          <a:latin typeface="Lucida Sans" panose="020B0602030504020204" pitchFamily="34" charset="0"/>
          <a:cs typeface="+mn-cs"/>
        </a:defRPr>
      </a:lvl2pPr>
      <a:lvl3pPr marL="1200150" indent="-285750" algn="l" rtl="0" eaLnBrk="1" fontAlgn="base" hangingPunct="1">
        <a:lnSpc>
          <a:spcPct val="130000"/>
        </a:lnSpc>
        <a:spcBef>
          <a:spcPct val="20000"/>
        </a:spcBef>
        <a:spcAft>
          <a:spcPct val="0"/>
        </a:spcAft>
        <a:buClr>
          <a:srgbClr val="A52D2F"/>
        </a:buClr>
        <a:buFont typeface="Symbol" pitchFamily="18" charset="2"/>
        <a:buChar char="-"/>
        <a:defRPr sz="1600">
          <a:solidFill>
            <a:srgbClr val="6B675D"/>
          </a:solidFill>
          <a:latin typeface="Lucida Sans" panose="020B0602030504020204" pitchFamily="34" charset="0"/>
          <a:cs typeface="+mn-cs"/>
        </a:defRPr>
      </a:lvl3pPr>
      <a:lvl4pPr marL="1600200" indent="-228600" algn="l" rtl="0" eaLnBrk="1" fontAlgn="base" hangingPunct="1">
        <a:lnSpc>
          <a:spcPct val="130000"/>
        </a:lnSpc>
        <a:spcBef>
          <a:spcPct val="20000"/>
        </a:spcBef>
        <a:spcAft>
          <a:spcPct val="0"/>
        </a:spcAft>
        <a:buClr>
          <a:srgbClr val="A52D2F"/>
        </a:buClr>
        <a:buChar char="-"/>
        <a:defRPr sz="1600">
          <a:solidFill>
            <a:srgbClr val="6B675D"/>
          </a:solidFill>
          <a:latin typeface="Lucida Sans" panose="020B0602030504020204" pitchFamily="34" charset="0"/>
          <a:cs typeface="+mn-cs"/>
        </a:defRPr>
      </a:lvl4pPr>
      <a:lvl5pPr marL="2057400" indent="-228600" algn="l" rtl="0" eaLnBrk="1" fontAlgn="base" hangingPunct="1">
        <a:spcBef>
          <a:spcPct val="20000"/>
        </a:spcBef>
        <a:spcAft>
          <a:spcPct val="0"/>
        </a:spcAft>
        <a:buChar char="»"/>
        <a:defRPr>
          <a:solidFill>
            <a:schemeClr val="tx1"/>
          </a:solidFill>
          <a:latin typeface="+mn-lt"/>
          <a:cs typeface="+mn-cs"/>
        </a:defRPr>
      </a:lvl5pPr>
      <a:lvl6pPr marL="2514600" indent="-228600" algn="l" rtl="0" eaLnBrk="1" fontAlgn="base" hangingPunct="1">
        <a:spcBef>
          <a:spcPct val="20000"/>
        </a:spcBef>
        <a:spcAft>
          <a:spcPct val="0"/>
        </a:spcAft>
        <a:buChar char="»"/>
        <a:defRPr>
          <a:solidFill>
            <a:schemeClr val="tx1"/>
          </a:solidFill>
          <a:latin typeface="+mn-lt"/>
          <a:cs typeface="+mn-cs"/>
        </a:defRPr>
      </a:lvl6pPr>
      <a:lvl7pPr marL="2971800" indent="-228600" algn="l" rtl="0" eaLnBrk="1" fontAlgn="base" hangingPunct="1">
        <a:spcBef>
          <a:spcPct val="20000"/>
        </a:spcBef>
        <a:spcAft>
          <a:spcPct val="0"/>
        </a:spcAft>
        <a:buChar char="»"/>
        <a:defRPr>
          <a:solidFill>
            <a:schemeClr val="tx1"/>
          </a:solidFill>
          <a:latin typeface="+mn-lt"/>
          <a:cs typeface="+mn-cs"/>
        </a:defRPr>
      </a:lvl7pPr>
      <a:lvl8pPr marL="3429000" indent="-228600" algn="l" rtl="0" eaLnBrk="1" fontAlgn="base" hangingPunct="1">
        <a:spcBef>
          <a:spcPct val="20000"/>
        </a:spcBef>
        <a:spcAft>
          <a:spcPct val="0"/>
        </a:spcAft>
        <a:buChar char="»"/>
        <a:defRPr>
          <a:solidFill>
            <a:schemeClr val="tx1"/>
          </a:solidFill>
          <a:latin typeface="+mn-lt"/>
          <a:cs typeface="+mn-cs"/>
        </a:defRPr>
      </a:lvl8pPr>
      <a:lvl9pPr marL="3886200" indent="-228600" algn="l" rtl="0" eaLnBrk="1" fontAlgn="base" hangingPunct="1">
        <a:spcBef>
          <a:spcPct val="20000"/>
        </a:spcBef>
        <a:spcAft>
          <a:spcPct val="0"/>
        </a:spcAft>
        <a:buChar char="»"/>
        <a:defRPr>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png"/><Relationship Id="rId11" Type="http://schemas.openxmlformats.org/officeDocument/2006/relationships/image" Target="../media/image10.jp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5.png"/><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oleObject" Target="../embeddings/oleObject1.bin"/><Relationship Id="rId7" Type="http://schemas.openxmlformats.org/officeDocument/2006/relationships/image" Target="../media/image12.jpeg"/><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hyperlink" Target="http://www.bahntrassenradwege.de/index.php?page=bollstedt-schlotheim" TargetMode="External"/><Relationship Id="rId5" Type="http://schemas.openxmlformats.org/officeDocument/2006/relationships/image" Target="../media/image39.jpe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1.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www.bahntrassenradeln.de/" TargetMode="External"/><Relationship Id="rId2" Type="http://schemas.openxmlformats.org/officeDocument/2006/relationships/image" Target="../media/image43.png"/><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46.jpeg"/><Relationship Id="rId4" Type="http://schemas.openxmlformats.org/officeDocument/2006/relationships/hyperlink" Target="http://www.bahnhof-schlotheim.de/page22/page22.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7.jpeg"/><Relationship Id="rId1" Type="http://schemas.openxmlformats.org/officeDocument/2006/relationships/slideLayout" Target="../slideLayouts/slideLayout3.xml"/><Relationship Id="rId4" Type="http://schemas.openxmlformats.org/officeDocument/2006/relationships/comments" Target="../comments/comment3.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 Id="rId4" Type="http://schemas.openxmlformats.org/officeDocument/2006/relationships/comments" Target="../comments/comment2.xml"/></Relationships>
</file>

<file path=ppt/slides/_rels/slide2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3.xml"/><Relationship Id="rId6" Type="http://schemas.openxmlformats.org/officeDocument/2006/relationships/image" Target="../media/image52.png"/><Relationship Id="rId11" Type="http://schemas.openxmlformats.org/officeDocument/2006/relationships/comments" Target="../comments/comment4.xml"/><Relationship Id="rId5" Type="http://schemas.openxmlformats.org/officeDocument/2006/relationships/image" Target="../media/image51.png"/><Relationship Id="rId10" Type="http://schemas.openxmlformats.org/officeDocument/2006/relationships/image" Target="../media/image56.jpeg"/><Relationship Id="rId4" Type="http://schemas.openxmlformats.org/officeDocument/2006/relationships/image" Target="../media/image50.pn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60.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3.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2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3.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eg"/><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75.jpeg"/><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2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2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png"/><Relationship Id="rId4" Type="http://schemas.openxmlformats.org/officeDocument/2006/relationships/image" Target="../media/image84.jpeg"/></Relationships>
</file>

<file path=ppt/slides/_rels/slide2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5.png"/><Relationship Id="rId4" Type="http://schemas.openxmlformats.org/officeDocument/2006/relationships/hyperlink" Target="http://www.bahnhof-schlotheim.de/page22/page22.html"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9.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image" Target="../media/image90.jpeg"/><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93.jpeg"/><Relationship Id="rId4" Type="http://schemas.openxmlformats.org/officeDocument/2006/relationships/image" Target="../media/image92.jpeg"/></Relationships>
</file>

<file path=ppt/slides/_rels/slide3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33.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3.xml"/><Relationship Id="rId5" Type="http://schemas.openxmlformats.org/officeDocument/2006/relationships/image" Target="../media/image99.jpeg"/><Relationship Id="rId4" Type="http://schemas.openxmlformats.org/officeDocument/2006/relationships/image" Target="../media/image98.jpeg"/></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0.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3.xml"/><Relationship Id="rId4" Type="http://schemas.openxmlformats.org/officeDocument/2006/relationships/image" Target="../media/image103.jpeg"/></Relationships>
</file>

<file path=ppt/slides/_rels/slide3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image" Target="../media/image106.jpeg"/></Relationships>
</file>

<file path=ppt/slides/_rels/slide3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3.xml"/><Relationship Id="rId5" Type="http://schemas.openxmlformats.org/officeDocument/2006/relationships/image" Target="../media/image110.jpeg"/><Relationship Id="rId4" Type="http://schemas.openxmlformats.org/officeDocument/2006/relationships/image" Target="../media/image109.jpeg"/></Relationships>
</file>

<file path=ppt/slides/_rels/slide38.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image" Target="../media/image113.jpeg"/></Relationships>
</file>

<file path=ppt/slides/_rels/slide3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g"/><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png"/><Relationship Id="rId1" Type="http://schemas.openxmlformats.org/officeDocument/2006/relationships/slideLayout" Target="../slideLayouts/slideLayout3.xml"/><Relationship Id="rId4" Type="http://schemas.openxmlformats.org/officeDocument/2006/relationships/image" Target="../media/image118.jpeg"/></Relationships>
</file>

<file path=ppt/slides/_rels/slide41.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3.xml"/><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image" Target="../media/image121.jpeg"/></Relationships>
</file>

<file path=ppt/slides/_rels/slide42.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png"/><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27.png"/><Relationship Id="rId4" Type="http://schemas.openxmlformats.org/officeDocument/2006/relationships/image" Target="../media/image126.jpeg"/></Relationships>
</file>

<file path=ppt/slides/_rels/slide43.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3.xml"/><Relationship Id="rId5" Type="http://schemas.openxmlformats.org/officeDocument/2006/relationships/image" Target="../media/image131.jpeg"/><Relationship Id="rId4" Type="http://schemas.openxmlformats.org/officeDocument/2006/relationships/image" Target="../media/image130.png"/></Relationships>
</file>

<file path=ppt/slides/_rels/slide44.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jpeg"/><Relationship Id="rId1" Type="http://schemas.openxmlformats.org/officeDocument/2006/relationships/slideLayout" Target="../slideLayouts/slideLayout3.xml"/><Relationship Id="rId4" Type="http://schemas.openxmlformats.org/officeDocument/2006/relationships/image" Target="../media/image110.jpeg"/></Relationships>
</file>

<file path=ppt/slides/_rels/slide45.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png"/><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37.png"/><Relationship Id="rId4" Type="http://schemas.openxmlformats.org/officeDocument/2006/relationships/image" Target="../media/image136.png"/></Relationships>
</file>

<file path=ppt/slides/_rels/slide46.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47.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43.png"/><Relationship Id="rId4" Type="http://schemas.openxmlformats.org/officeDocument/2006/relationships/image" Target="../media/image142.png"/></Relationships>
</file>

<file path=ppt/slides/_rels/slide48.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jpeg"/><Relationship Id="rId1" Type="http://schemas.openxmlformats.org/officeDocument/2006/relationships/slideLayout" Target="../slideLayouts/slideLayout3.xml"/><Relationship Id="rId4" Type="http://schemas.openxmlformats.org/officeDocument/2006/relationships/image" Target="../media/image146.png"/></Relationships>
</file>

<file path=ppt/slides/_rels/slide49.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image" Target="../media/image147.jpeg"/><Relationship Id="rId1" Type="http://schemas.openxmlformats.org/officeDocument/2006/relationships/slideLayout" Target="../slideLayouts/slideLayout3.xml"/><Relationship Id="rId4" Type="http://schemas.openxmlformats.org/officeDocument/2006/relationships/image" Target="../media/image78.jpe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3.xml"/><Relationship Id="rId4" Type="http://schemas.openxmlformats.org/officeDocument/2006/relationships/image" Target="../media/image151.jpeg"/></Relationships>
</file>

<file path=ppt/slides/_rels/slide51.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3.xml"/><Relationship Id="rId4" Type="http://schemas.openxmlformats.org/officeDocument/2006/relationships/image" Target="../media/image150.jpeg"/></Relationships>
</file>

<file path=ppt/slides/_rels/slide52.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154.jpeg"/><Relationship Id="rId1" Type="http://schemas.openxmlformats.org/officeDocument/2006/relationships/slideLayout" Target="../slideLayouts/slideLayout3.xml"/><Relationship Id="rId4" Type="http://schemas.openxmlformats.org/officeDocument/2006/relationships/image" Target="../media/image81.jpeg"/></Relationships>
</file>

<file path=ppt/slides/_rels/slide53.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image" Target="../media/image156.jpeg"/><Relationship Id="rId1" Type="http://schemas.openxmlformats.org/officeDocument/2006/relationships/slideLayout" Target="../slideLayouts/slideLayout3.xml"/><Relationship Id="rId4" Type="http://schemas.openxmlformats.org/officeDocument/2006/relationships/image" Target="../media/image158.jpeg"/></Relationships>
</file>

<file path=ppt/slides/_rels/slide54.xml.rels><?xml version="1.0" encoding="UTF-8" standalone="yes"?>
<Relationships xmlns="http://schemas.openxmlformats.org/package/2006/relationships"><Relationship Id="rId3" Type="http://schemas.openxmlformats.org/officeDocument/2006/relationships/image" Target="../media/image160.jpg"/><Relationship Id="rId2" Type="http://schemas.openxmlformats.org/officeDocument/2006/relationships/image" Target="../media/image159.jpeg"/><Relationship Id="rId1" Type="http://schemas.openxmlformats.org/officeDocument/2006/relationships/slideLayout" Target="../slideLayouts/slideLayout3.xml"/><Relationship Id="rId4" Type="http://schemas.openxmlformats.org/officeDocument/2006/relationships/image" Target="../media/image78.jpeg"/></Relationships>
</file>

<file path=ppt/slides/_rels/slide55.xml.rels><?xml version="1.0" encoding="UTF-8" standalone="yes"?>
<Relationships xmlns="http://schemas.openxmlformats.org/package/2006/relationships"><Relationship Id="rId8" Type="http://schemas.openxmlformats.org/officeDocument/2006/relationships/image" Target="../media/image167.jpeg"/><Relationship Id="rId3" Type="http://schemas.openxmlformats.org/officeDocument/2006/relationships/image" Target="../media/image162.jpeg"/><Relationship Id="rId7" Type="http://schemas.openxmlformats.org/officeDocument/2006/relationships/image" Target="../media/image166.jpeg"/><Relationship Id="rId2" Type="http://schemas.openxmlformats.org/officeDocument/2006/relationships/image" Target="../media/image161.jpg"/><Relationship Id="rId1" Type="http://schemas.openxmlformats.org/officeDocument/2006/relationships/slideLayout" Target="../slideLayouts/slideLayout3.xml"/><Relationship Id="rId6" Type="http://schemas.openxmlformats.org/officeDocument/2006/relationships/image" Target="../media/image165.jpeg"/><Relationship Id="rId5" Type="http://schemas.openxmlformats.org/officeDocument/2006/relationships/image" Target="../media/image164.jpeg"/><Relationship Id="rId4" Type="http://schemas.openxmlformats.org/officeDocument/2006/relationships/image" Target="../media/image163.jpeg"/></Relationships>
</file>

<file path=ppt/slides/_rels/slide56.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image" Target="../media/image168.jpeg"/><Relationship Id="rId1" Type="http://schemas.openxmlformats.org/officeDocument/2006/relationships/slideLayout" Target="../slideLayouts/slideLayout3.xml"/><Relationship Id="rId4" Type="http://schemas.openxmlformats.org/officeDocument/2006/relationships/image" Target="../media/image169.emf"/></Relationships>
</file>

<file path=ppt/slides/_rels/slide57.xml.rels><?xml version="1.0" encoding="UTF-8" standalone="yes"?>
<Relationships xmlns="http://schemas.openxmlformats.org/package/2006/relationships"><Relationship Id="rId3" Type="http://schemas.openxmlformats.org/officeDocument/2006/relationships/image" Target="../media/image171.jpg"/><Relationship Id="rId2" Type="http://schemas.openxmlformats.org/officeDocument/2006/relationships/image" Target="../media/image170.jpeg"/><Relationship Id="rId1" Type="http://schemas.openxmlformats.org/officeDocument/2006/relationships/slideLayout" Target="../slideLayouts/slideLayout3.xml"/><Relationship Id="rId4" Type="http://schemas.openxmlformats.org/officeDocument/2006/relationships/image" Target="../media/image163.jpeg"/></Relationships>
</file>

<file path=ppt/slides/_rels/slide58.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2.jpeg"/><Relationship Id="rId1" Type="http://schemas.openxmlformats.org/officeDocument/2006/relationships/slideLayout" Target="../slideLayouts/slideLayout3.xml"/><Relationship Id="rId4" Type="http://schemas.openxmlformats.org/officeDocument/2006/relationships/image" Target="../media/image163.jpeg"/></Relationships>
</file>

<file path=ppt/slides/_rels/slide59.xml.rels><?xml version="1.0" encoding="UTF-8" standalone="yes"?>
<Relationships xmlns="http://schemas.openxmlformats.org/package/2006/relationships"><Relationship Id="rId8" Type="http://schemas.openxmlformats.org/officeDocument/2006/relationships/image" Target="../media/image176.jpeg"/><Relationship Id="rId3" Type="http://schemas.openxmlformats.org/officeDocument/2006/relationships/image" Target="../media/image12.jpeg"/><Relationship Id="rId7" Type="http://schemas.openxmlformats.org/officeDocument/2006/relationships/oleObject" Target="../embeddings/oleObject3.bin"/><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image" Target="../media/image174.emf"/><Relationship Id="rId5" Type="http://schemas.openxmlformats.org/officeDocument/2006/relationships/oleObject" Target="../embeddings/oleObject2.bin"/><Relationship Id="rId10" Type="http://schemas.openxmlformats.org/officeDocument/2006/relationships/image" Target="../media/image178.jpeg"/><Relationship Id="rId4" Type="http://schemas.openxmlformats.org/officeDocument/2006/relationships/image" Target="../media/image175.jpeg"/><Relationship Id="rId9" Type="http://schemas.openxmlformats.org/officeDocument/2006/relationships/image" Target="../media/image177.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180.jpeg"/><Relationship Id="rId7" Type="http://schemas.openxmlformats.org/officeDocument/2006/relationships/image" Target="../media/image183.jpeg"/><Relationship Id="rId2" Type="http://schemas.openxmlformats.org/officeDocument/2006/relationships/image" Target="../media/image179.jpeg"/><Relationship Id="rId1" Type="http://schemas.openxmlformats.org/officeDocument/2006/relationships/slideLayout" Target="../slideLayouts/slideLayout3.xml"/><Relationship Id="rId6" Type="http://schemas.openxmlformats.org/officeDocument/2006/relationships/image" Target="../media/image182.jpeg"/><Relationship Id="rId5" Type="http://schemas.openxmlformats.org/officeDocument/2006/relationships/image" Target="../media/image181.jpeg"/><Relationship Id="rId4" Type="http://schemas.openxmlformats.org/officeDocument/2006/relationships/image" Target="../media/image163.jpeg"/></Relationships>
</file>

<file path=ppt/slides/_rels/slide61.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84.jpeg"/><Relationship Id="rId1" Type="http://schemas.openxmlformats.org/officeDocument/2006/relationships/slideLayout" Target="../slideLayouts/slideLayout3.xml"/><Relationship Id="rId5" Type="http://schemas.openxmlformats.org/officeDocument/2006/relationships/image" Target="../media/image187.jpeg"/><Relationship Id="rId4" Type="http://schemas.openxmlformats.org/officeDocument/2006/relationships/image" Target="../media/image186.png"/></Relationships>
</file>

<file path=ppt/slides/_rels/slide62.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89.png"/><Relationship Id="rId1" Type="http://schemas.openxmlformats.org/officeDocument/2006/relationships/slideLayout" Target="../slideLayouts/slideLayout3.xml"/><Relationship Id="rId4" Type="http://schemas.openxmlformats.org/officeDocument/2006/relationships/hyperlink" Target="http://www.bollstedt21.de/"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9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jpeg"/><Relationship Id="rId2" Type="http://schemas.openxmlformats.org/officeDocument/2006/relationships/image" Target="../media/image21.jpeg"/><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g"/></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eg"/><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3.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rapezoid 13"/>
          <p:cNvSpPr/>
          <p:nvPr/>
        </p:nvSpPr>
        <p:spPr>
          <a:xfrm rot="16200000">
            <a:off x="4470242" y="-733910"/>
            <a:ext cx="209164" cy="9000000"/>
          </a:xfrm>
          <a:prstGeom prst="trapezoid">
            <a:avLst/>
          </a:prstGeom>
          <a:solidFill>
            <a:srgbClr val="A52D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74824" y="2871777"/>
            <a:ext cx="9000000" cy="893380"/>
          </a:xfrm>
          <a:prstGeom prst="rect">
            <a:avLst/>
          </a:prstGeom>
          <a:solidFill>
            <a:srgbClr val="A89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a:off x="395536" y="3056857"/>
            <a:ext cx="9364833" cy="430887"/>
          </a:xfrm>
          <a:prstGeom prst="rect">
            <a:avLst/>
          </a:prstGeom>
          <a:noFill/>
        </p:spPr>
        <p:txBody>
          <a:bodyPr wrap="square" rtlCol="0">
            <a:spAutoFit/>
          </a:bodyPr>
          <a:lstStyle/>
          <a:p>
            <a:r>
              <a:rPr lang="de-DE" sz="2200" spc="50" dirty="0">
                <a:solidFill>
                  <a:srgbClr val="C00000"/>
                </a:solidFill>
                <a:latin typeface="Clarendon" panose="02040604040505020204" pitchFamily="18" charset="0"/>
              </a:rPr>
              <a:t>BOLLSTEDT21: Wir nehmen den Hemmschuh vom Gleis</a:t>
            </a:r>
            <a:r>
              <a:rPr lang="de-DE" sz="2200" spc="50" dirty="0">
                <a:solidFill>
                  <a:srgbClr val="C00000"/>
                </a:solidFill>
                <a:latin typeface="Baskerville Old Face" panose="02020602080505020303" pitchFamily="18" charset="0"/>
              </a:rPr>
              <a:t>!</a:t>
            </a:r>
          </a:p>
        </p:txBody>
      </p:sp>
      <p:pic>
        <p:nvPicPr>
          <p:cNvPr id="1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035" r="3352" b="5868"/>
          <a:stretch/>
        </p:blipFill>
        <p:spPr bwMode="auto">
          <a:xfrm>
            <a:off x="6890754" y="186518"/>
            <a:ext cx="2135618"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Grafik 17">
            <a:extLst>
              <a:ext uri="{FF2B5EF4-FFF2-40B4-BE49-F238E27FC236}">
                <a16:creationId xmlns:a16="http://schemas.microsoft.com/office/drawing/2014/main" id="{115CDF3D-2F61-4F54-847B-B0B7F3EA977C}"/>
              </a:ext>
            </a:extLst>
          </p:cNvPr>
          <p:cNvPicPr>
            <a:picLocks noChangeAspect="1"/>
          </p:cNvPicPr>
          <p:nvPr/>
        </p:nvPicPr>
        <p:blipFill>
          <a:blip r:embed="rId4"/>
          <a:stretch>
            <a:fillRect/>
          </a:stretch>
        </p:blipFill>
        <p:spPr>
          <a:xfrm>
            <a:off x="63039" y="3888966"/>
            <a:ext cx="9080961" cy="3327205"/>
          </a:xfrm>
          <a:prstGeom prst="rect">
            <a:avLst/>
          </a:prstGeom>
        </p:spPr>
      </p:pic>
      <p:pic>
        <p:nvPicPr>
          <p:cNvPr id="19" name="Grafik 18">
            <a:extLst>
              <a:ext uri="{FF2B5EF4-FFF2-40B4-BE49-F238E27FC236}">
                <a16:creationId xmlns:a16="http://schemas.microsoft.com/office/drawing/2014/main" id="{444EF21A-30A1-4E90-859F-231F8D20FA5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05028" y="90496"/>
            <a:ext cx="3278635" cy="1031997"/>
          </a:xfrm>
          <a:prstGeom prst="rect">
            <a:avLst/>
          </a:prstGeom>
          <a:noFill/>
          <a:ln>
            <a:noFill/>
          </a:ln>
        </p:spPr>
      </p:pic>
      <p:pic>
        <p:nvPicPr>
          <p:cNvPr id="21" name="Grafik 20">
            <a:extLst>
              <a:ext uri="{FF2B5EF4-FFF2-40B4-BE49-F238E27FC236}">
                <a16:creationId xmlns:a16="http://schemas.microsoft.com/office/drawing/2014/main" id="{87C5C85B-5B82-4370-8944-38FDB3D7DE30}"/>
              </a:ext>
            </a:extLst>
          </p:cNvPr>
          <p:cNvPicPr>
            <a:picLocks noChangeAspect="1"/>
          </p:cNvPicPr>
          <p:nvPr/>
        </p:nvPicPr>
        <p:blipFill rotWithShape="1">
          <a:blip r:embed="rId6"/>
          <a:srcRect l="23160" t="11179" r="29755" b="7512"/>
          <a:stretch/>
        </p:blipFill>
        <p:spPr>
          <a:xfrm>
            <a:off x="4553157" y="1191920"/>
            <a:ext cx="2135618" cy="1574342"/>
          </a:xfrm>
          <a:prstGeom prst="rect">
            <a:avLst/>
          </a:prstGeom>
        </p:spPr>
      </p:pic>
      <p:pic>
        <p:nvPicPr>
          <p:cNvPr id="23" name="Inhaltsplatzhalter 3">
            <a:extLst>
              <a:ext uri="{FF2B5EF4-FFF2-40B4-BE49-F238E27FC236}">
                <a16:creationId xmlns:a16="http://schemas.microsoft.com/office/drawing/2014/main" id="{90DB6650-A3E1-4319-9BBF-80E8ACE0570D}"/>
              </a:ext>
            </a:extLst>
          </p:cNvPr>
          <p:cNvPicPr>
            <a:picLocks noChangeAspect="1"/>
          </p:cNvPicPr>
          <p:nvPr/>
        </p:nvPicPr>
        <p:blipFill rotWithShape="1">
          <a:blip r:embed="rId7"/>
          <a:srcRect l="16908" t="-1" r="13031" b="-720"/>
          <a:stretch/>
        </p:blipFill>
        <p:spPr>
          <a:xfrm>
            <a:off x="106995" y="90497"/>
            <a:ext cx="3218024" cy="2716638"/>
          </a:xfrm>
          <a:prstGeom prst="rect">
            <a:avLst/>
          </a:prstGeom>
        </p:spPr>
      </p:pic>
      <p:pic>
        <p:nvPicPr>
          <p:cNvPr id="25" name="Inhaltsplatzhalter 4">
            <a:extLst>
              <a:ext uri="{FF2B5EF4-FFF2-40B4-BE49-F238E27FC236}">
                <a16:creationId xmlns:a16="http://schemas.microsoft.com/office/drawing/2014/main" id="{7016D563-A863-45F1-BF37-40C103E5323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8730" t="68044" r="55101"/>
          <a:stretch/>
        </p:blipFill>
        <p:spPr>
          <a:xfrm>
            <a:off x="6777942" y="1427444"/>
            <a:ext cx="2258648" cy="1353484"/>
          </a:xfrm>
          <a:prstGeom prst="rect">
            <a:avLst/>
          </a:prstGeom>
        </p:spPr>
      </p:pic>
      <p:pic>
        <p:nvPicPr>
          <p:cNvPr id="28" name="Grafik 27">
            <a:extLst>
              <a:ext uri="{FF2B5EF4-FFF2-40B4-BE49-F238E27FC236}">
                <a16:creationId xmlns:a16="http://schemas.microsoft.com/office/drawing/2014/main" id="{9F77F56F-113D-4A93-AC6D-9EEC56368C73}"/>
              </a:ext>
            </a:extLst>
          </p:cNvPr>
          <p:cNvPicPr>
            <a:picLocks noChangeAspect="1"/>
          </p:cNvPicPr>
          <p:nvPr/>
        </p:nvPicPr>
        <p:blipFill>
          <a:blip r:embed="rId9"/>
          <a:stretch>
            <a:fillRect/>
          </a:stretch>
        </p:blipFill>
        <p:spPr>
          <a:xfrm>
            <a:off x="6796919" y="131869"/>
            <a:ext cx="2239670" cy="1196188"/>
          </a:xfrm>
          <a:prstGeom prst="rect">
            <a:avLst/>
          </a:prstGeom>
        </p:spPr>
      </p:pic>
      <p:pic>
        <p:nvPicPr>
          <p:cNvPr id="29" name="Grafik 28">
            <a:extLst>
              <a:ext uri="{FF2B5EF4-FFF2-40B4-BE49-F238E27FC236}">
                <a16:creationId xmlns:a16="http://schemas.microsoft.com/office/drawing/2014/main" id="{63A2A83F-B327-431C-8273-64410FF04E5B}"/>
              </a:ext>
            </a:extLst>
          </p:cNvPr>
          <p:cNvPicPr>
            <a:picLocks noChangeAspect="1"/>
          </p:cNvPicPr>
          <p:nvPr/>
        </p:nvPicPr>
        <p:blipFill>
          <a:blip r:embed="rId10"/>
          <a:stretch>
            <a:fillRect/>
          </a:stretch>
        </p:blipFill>
        <p:spPr>
          <a:xfrm>
            <a:off x="3464197" y="1213342"/>
            <a:ext cx="980816" cy="1552919"/>
          </a:xfrm>
          <a:prstGeom prst="rect">
            <a:avLst/>
          </a:prstGeom>
        </p:spPr>
      </p:pic>
      <p:pic>
        <p:nvPicPr>
          <p:cNvPr id="13" name="Grafik 12">
            <a:extLst>
              <a:ext uri="{FF2B5EF4-FFF2-40B4-BE49-F238E27FC236}">
                <a16:creationId xmlns:a16="http://schemas.microsoft.com/office/drawing/2014/main" id="{07454D4F-02CD-4FE1-B646-4DFE1614C21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2129" y="44624"/>
            <a:ext cx="3273924" cy="2736304"/>
          </a:xfrm>
          <a:prstGeom prst="rect">
            <a:avLst/>
          </a:prstGeom>
        </p:spPr>
      </p:pic>
    </p:spTree>
    <p:extLst>
      <p:ext uri="{BB962C8B-B14F-4D97-AF65-F5344CB8AC3E}">
        <p14:creationId xmlns:p14="http://schemas.microsoft.com/office/powerpoint/2010/main" val="3851899201"/>
      </p:ext>
    </p:extLst>
  </p:cSld>
  <p:clrMapOvr>
    <a:masterClrMapping/>
  </p:clrMapOvr>
  <p:transition advTm="9074"/>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„Max und </a:t>
            </a:r>
            <a:r>
              <a:rPr lang="de-DE" dirty="0" err="1"/>
              <a:t>Mäxi</a:t>
            </a:r>
            <a:r>
              <a:rPr lang="de-DE" dirty="0"/>
              <a:t>“ vom 19.07.1979</a:t>
            </a:r>
          </a:p>
        </p:txBody>
      </p:sp>
      <p:pic>
        <p:nvPicPr>
          <p:cNvPr id="8" name="Inhaltsplatzhalter 3">
            <a:extLst>
              <a:ext uri="{FF2B5EF4-FFF2-40B4-BE49-F238E27FC236}">
                <a16:creationId xmlns:a16="http://schemas.microsoft.com/office/drawing/2014/main" id="{BD20E3DE-0392-4827-8A82-F3C8310570A9}"/>
              </a:ext>
            </a:extLst>
          </p:cNvPr>
          <p:cNvPicPr>
            <a:picLocks noGrp="1" noChangeAspect="1"/>
          </p:cNvPicPr>
          <p:nvPr>
            <p:ph sz="half" idx="1"/>
          </p:nvPr>
        </p:nvPicPr>
        <p:blipFill>
          <a:blip r:embed="rId2"/>
          <a:stretch>
            <a:fillRect/>
          </a:stretch>
        </p:blipFill>
        <p:spPr>
          <a:xfrm>
            <a:off x="551661" y="1412875"/>
            <a:ext cx="3216266" cy="5256213"/>
          </a:xfrm>
          <a:prstGeom prst="rect">
            <a:avLst/>
          </a:prstGeom>
        </p:spPr>
      </p:pic>
      <p:sp>
        <p:nvSpPr>
          <p:cNvPr id="9" name="Textfeld 8">
            <a:extLst>
              <a:ext uri="{FF2B5EF4-FFF2-40B4-BE49-F238E27FC236}">
                <a16:creationId xmlns:a16="http://schemas.microsoft.com/office/drawing/2014/main" id="{D4012E41-AE82-4750-8FC5-A3C8B1236689}"/>
              </a:ext>
            </a:extLst>
          </p:cNvPr>
          <p:cNvSpPr txBox="1"/>
          <p:nvPr/>
        </p:nvSpPr>
        <p:spPr>
          <a:xfrm>
            <a:off x="3851920" y="1102578"/>
            <a:ext cx="4899726" cy="5478423"/>
          </a:xfrm>
          <a:prstGeom prst="rect">
            <a:avLst/>
          </a:prstGeom>
          <a:noFill/>
        </p:spPr>
        <p:txBody>
          <a:bodyPr wrap="square" rtlCol="0">
            <a:spAutoFit/>
          </a:bodyPr>
          <a:lstStyle/>
          <a:p>
            <a:r>
              <a:rPr lang="de-DE" sz="1400" b="1" dirty="0">
                <a:latin typeface="Clarendon BT"/>
              </a:rPr>
              <a:t>Bei einer Fahrt mit der Bimmelbahn kann man unterwegs Blumen pflücken, diese Volksweisheit ist ein Märchen. Wieso? </a:t>
            </a:r>
          </a:p>
          <a:p>
            <a:endParaRPr lang="de-DE" sz="1400" dirty="0">
              <a:latin typeface="Clarendon BT"/>
            </a:endParaRPr>
          </a:p>
          <a:p>
            <a:r>
              <a:rPr lang="de-DE" sz="1400" dirty="0">
                <a:latin typeface="Clarendon BT"/>
              </a:rPr>
              <a:t>Am Sonnabend gegen 05:10 Uhr sputeten sich eilige Reisende auf dem Bahnsteig des </a:t>
            </a:r>
            <a:r>
              <a:rPr lang="de-DE" sz="1400" dirty="0" err="1">
                <a:latin typeface="Clarendon BT"/>
              </a:rPr>
              <a:t>Schlotheimer</a:t>
            </a:r>
            <a:r>
              <a:rPr lang="de-DE" sz="1400" dirty="0">
                <a:latin typeface="Clarendon BT"/>
              </a:rPr>
              <a:t> Bahnhofs, um noch den Zug den in die Kreisstadt zu erreichen. Erschöpft saßen sie im Abteil, die Bahn konnte rollen. Als sich nichts tat, wurden einige neugierig. Ihre Gesichter wurden immer länger, denn fahrplanmäßig war nur die Lok abgedampft. Erst als in </a:t>
            </a:r>
            <a:r>
              <a:rPr lang="de-DE" sz="1400" dirty="0" err="1">
                <a:latin typeface="Clarendon BT"/>
              </a:rPr>
              <a:t>Österkörner</a:t>
            </a:r>
            <a:r>
              <a:rPr lang="de-DE" sz="1400" dirty="0">
                <a:latin typeface="Clarendon BT"/>
              </a:rPr>
              <a:t> die Fahrgäste aufgefordert wurden, einzusteigen, sie aber keine Reisewagen fanden, wurde man stutzig. Schnell überwand die Lokbesatzung ihren Schreck und brauste nach Schlotheim zurück;  hängte die Waggons an ihre Diesellok, und ab ging die „Post“ in Richtung Mühlhausen.  </a:t>
            </a:r>
          </a:p>
          <a:p>
            <a:endParaRPr lang="de-DE" sz="1400" dirty="0">
              <a:latin typeface="Clarendon BT"/>
            </a:endParaRPr>
          </a:p>
          <a:p>
            <a:r>
              <a:rPr lang="de-DE" sz="1400" dirty="0">
                <a:latin typeface="Clarendon BT"/>
              </a:rPr>
              <a:t>Vermutlich wurde ein neuer Streckenrekord geboren – und wer will dabei Blumen pflücken? - ,denn mit nur 3 Minuten Verspätung kam der Zug in der Kreisstadt an. Alle Umsteiger erreichten noch ihren Anschlusszug nach Gotha, Erfurt usw., eigentlich eine Meisterleistung der Lokbesatzung. </a:t>
            </a:r>
          </a:p>
        </p:txBody>
      </p:sp>
      <p:sp>
        <p:nvSpPr>
          <p:cNvPr id="4" name="Inhaltsplatzhalter 3">
            <a:extLst>
              <a:ext uri="{FF2B5EF4-FFF2-40B4-BE49-F238E27FC236}">
                <a16:creationId xmlns:a16="http://schemas.microsoft.com/office/drawing/2014/main" id="{17B7BDBE-F3FD-4F24-B150-2AAD3FC0D7E5}"/>
              </a:ext>
            </a:extLst>
          </p:cNvPr>
          <p:cNvSpPr>
            <a:spLocks noGrp="1"/>
          </p:cNvSpPr>
          <p:nvPr>
            <p:ph sz="half" idx="2"/>
          </p:nvPr>
        </p:nvSpPr>
        <p:spPr/>
        <p:txBody>
          <a:bodyPr/>
          <a:lstStyle/>
          <a:p>
            <a:endParaRPr lang="de-DE"/>
          </a:p>
        </p:txBody>
      </p:sp>
      <p:pic>
        <p:nvPicPr>
          <p:cNvPr id="10" name="Inhaltsplatzhalter 7">
            <a:extLst>
              <a:ext uri="{FF2B5EF4-FFF2-40B4-BE49-F238E27FC236}">
                <a16:creationId xmlns:a16="http://schemas.microsoft.com/office/drawing/2014/main" id="{58798D24-8B4A-49B3-8D10-C31E308698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4329608"/>
      </p:ext>
    </p:extLst>
  </p:cSld>
  <p:clrMapOvr>
    <a:masterClrMapping/>
  </p:clrMapOvr>
  <mc:AlternateContent xmlns:mc="http://schemas.openxmlformats.org/markup-compatibility/2006" xmlns:p14="http://schemas.microsoft.com/office/powerpoint/2010/main">
    <mc:Choice Requires="p14">
      <p:transition spd="slow" p14:dur="2000" advTm="31932"/>
    </mc:Choice>
    <mc:Fallback xmlns="">
      <p:transition spd="slow" advTm="31932"/>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EF5C2A-3943-4B4B-A51B-45F97D3112D6}"/>
              </a:ext>
            </a:extLst>
          </p:cNvPr>
          <p:cNvSpPr>
            <a:spLocks noGrp="1"/>
          </p:cNvSpPr>
          <p:nvPr>
            <p:ph type="title"/>
          </p:nvPr>
        </p:nvSpPr>
        <p:spPr/>
        <p:txBody>
          <a:bodyPr/>
          <a:lstStyle/>
          <a:p>
            <a:r>
              <a:rPr lang="de-DE" dirty="0"/>
              <a:t>Letzter Halt in </a:t>
            </a:r>
            <a:r>
              <a:rPr lang="de-DE" dirty="0" err="1"/>
              <a:t>Bollstedt</a:t>
            </a:r>
            <a:r>
              <a:rPr lang="de-DE" dirty="0"/>
              <a:t> am 31.05.1997</a:t>
            </a:r>
          </a:p>
        </p:txBody>
      </p:sp>
      <p:pic>
        <p:nvPicPr>
          <p:cNvPr id="6" name="Grafik 5">
            <a:extLst>
              <a:ext uri="{FF2B5EF4-FFF2-40B4-BE49-F238E27FC236}">
                <a16:creationId xmlns:a16="http://schemas.microsoft.com/office/drawing/2014/main" id="{FAB3A688-260B-4DAE-8B73-6D0C5055B6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256483"/>
            <a:ext cx="7344816" cy="4935506"/>
          </a:xfrm>
          <a:prstGeom prst="rect">
            <a:avLst/>
          </a:prstGeom>
        </p:spPr>
      </p:pic>
      <p:sp>
        <p:nvSpPr>
          <p:cNvPr id="7" name="Textfeld 6">
            <a:extLst>
              <a:ext uri="{FF2B5EF4-FFF2-40B4-BE49-F238E27FC236}">
                <a16:creationId xmlns:a16="http://schemas.microsoft.com/office/drawing/2014/main" id="{BE9CAD64-F65F-4970-BF5A-591392D836FC}"/>
              </a:ext>
            </a:extLst>
          </p:cNvPr>
          <p:cNvSpPr txBox="1"/>
          <p:nvPr/>
        </p:nvSpPr>
        <p:spPr>
          <a:xfrm>
            <a:off x="2555776" y="6309320"/>
            <a:ext cx="4752528" cy="369332"/>
          </a:xfrm>
          <a:prstGeom prst="rect">
            <a:avLst/>
          </a:prstGeom>
          <a:noFill/>
        </p:spPr>
        <p:txBody>
          <a:bodyPr wrap="square" rtlCol="0">
            <a:spAutoFit/>
          </a:bodyPr>
          <a:lstStyle/>
          <a:p>
            <a:r>
              <a:rPr lang="de-DE" dirty="0"/>
              <a:t>Zugführer: Michael Listemann</a:t>
            </a:r>
          </a:p>
        </p:txBody>
      </p:sp>
      <p:pic>
        <p:nvPicPr>
          <p:cNvPr id="5" name="Inhaltsplatzhalter 7">
            <a:extLst>
              <a:ext uri="{FF2B5EF4-FFF2-40B4-BE49-F238E27FC236}">
                <a16:creationId xmlns:a16="http://schemas.microsoft.com/office/drawing/2014/main" id="{3EB83B21-C3BC-460A-B2B6-363E613BB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236295" y="44623"/>
            <a:ext cx="1715345" cy="1211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0614865"/>
      </p:ext>
    </p:extLst>
  </p:cSld>
  <p:clrMapOvr>
    <a:masterClrMapping/>
  </p:clrMapOvr>
  <mc:AlternateContent xmlns:mc="http://schemas.openxmlformats.org/markup-compatibility/2006" xmlns:p14="http://schemas.microsoft.com/office/powerpoint/2010/main">
    <mc:Choice Requires="p14">
      <p:transition spd="slow" p14:dur="2000" advTm="16921"/>
    </mc:Choice>
    <mc:Fallback xmlns="">
      <p:transition spd="slow" advTm="1692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C9A46369-180D-4F7E-B572-6E803C548D00}"/>
              </a:ext>
            </a:extLst>
          </p:cNvPr>
          <p:cNvPicPr>
            <a:picLocks noChangeAspect="1"/>
          </p:cNvPicPr>
          <p:nvPr/>
        </p:nvPicPr>
        <p:blipFill>
          <a:blip r:embed="rId2"/>
          <a:stretch>
            <a:fillRect/>
          </a:stretch>
        </p:blipFill>
        <p:spPr>
          <a:xfrm>
            <a:off x="309825" y="4497063"/>
            <a:ext cx="5184130" cy="2249147"/>
          </a:xfrm>
          <a:prstGeom prst="rect">
            <a:avLst/>
          </a:prstGeom>
        </p:spPr>
      </p:pic>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Ende der Bahnstrecke</a:t>
            </a:r>
          </a:p>
        </p:txBody>
      </p:sp>
      <p:pic>
        <p:nvPicPr>
          <p:cNvPr id="8" name="Inhaltsplatzhalter 4">
            <a:extLst>
              <a:ext uri="{FF2B5EF4-FFF2-40B4-BE49-F238E27FC236}">
                <a16:creationId xmlns:a16="http://schemas.microsoft.com/office/drawing/2014/main" id="{820E94FC-1CAF-4065-8673-327D9842DCC7}"/>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5945" y="1186526"/>
            <a:ext cx="3482182" cy="2219891"/>
          </a:xfrm>
        </p:spPr>
      </p:pic>
      <p:sp>
        <p:nvSpPr>
          <p:cNvPr id="4" name="Rechteck 3">
            <a:extLst>
              <a:ext uri="{FF2B5EF4-FFF2-40B4-BE49-F238E27FC236}">
                <a16:creationId xmlns:a16="http://schemas.microsoft.com/office/drawing/2014/main" id="{4E512273-A6B3-41E1-AC0E-7715F19BF6CB}"/>
              </a:ext>
            </a:extLst>
          </p:cNvPr>
          <p:cNvSpPr/>
          <p:nvPr/>
        </p:nvSpPr>
        <p:spPr>
          <a:xfrm>
            <a:off x="5940152" y="5145772"/>
            <a:ext cx="2811494" cy="1138773"/>
          </a:xfrm>
          <a:prstGeom prst="rect">
            <a:avLst/>
          </a:prstGeom>
        </p:spPr>
        <p:txBody>
          <a:bodyPr wrap="square">
            <a:spAutoFit/>
          </a:bodyPr>
          <a:lstStyle/>
          <a:p>
            <a:endParaRPr lang="de-DE" sz="1000" dirty="0">
              <a:latin typeface="Clarendon BT" panose="02040704040505020204" pitchFamily="18" charset="0"/>
            </a:endParaRPr>
          </a:p>
          <a:p>
            <a:endParaRPr lang="de-DE" sz="1000" dirty="0">
              <a:latin typeface="Clarendon BT" panose="02040704040505020204" pitchFamily="18" charset="0"/>
            </a:endParaRPr>
          </a:p>
          <a:p>
            <a:r>
              <a:rPr lang="de-DE" sz="1000" dirty="0">
                <a:latin typeface="Clarendon BT" panose="02040704040505020204" pitchFamily="18" charset="0"/>
              </a:rPr>
              <a:t>Anfang Mai 1997 verkehrte noch der Triebwagen der DB zwischen             Mühlhausen und Schlotheim</a:t>
            </a:r>
          </a:p>
          <a:p>
            <a:r>
              <a:rPr lang="de-DE" dirty="0">
                <a:latin typeface="Clarendon BT" panose="02040704040505020204" pitchFamily="18" charset="0"/>
              </a:rPr>
              <a:t> </a:t>
            </a:r>
            <a:endParaRPr lang="de-DE" dirty="0"/>
          </a:p>
        </p:txBody>
      </p:sp>
      <p:sp>
        <p:nvSpPr>
          <p:cNvPr id="5" name="Textfeld 4">
            <a:extLst>
              <a:ext uri="{FF2B5EF4-FFF2-40B4-BE49-F238E27FC236}">
                <a16:creationId xmlns:a16="http://schemas.microsoft.com/office/drawing/2014/main" id="{54501D9B-FFC0-4896-8611-4EC4CE1E0069}"/>
              </a:ext>
            </a:extLst>
          </p:cNvPr>
          <p:cNvSpPr txBox="1"/>
          <p:nvPr/>
        </p:nvSpPr>
        <p:spPr>
          <a:xfrm>
            <a:off x="225945" y="4178128"/>
            <a:ext cx="5184130" cy="246221"/>
          </a:xfrm>
          <a:prstGeom prst="rect">
            <a:avLst/>
          </a:prstGeom>
          <a:noFill/>
        </p:spPr>
        <p:txBody>
          <a:bodyPr wrap="square" rtlCol="0">
            <a:spAutoFit/>
          </a:bodyPr>
          <a:lstStyle/>
          <a:p>
            <a:r>
              <a:rPr lang="de-DE" sz="1000" dirty="0">
                <a:latin typeface="Clarendon BT" panose="02040704040505020204" pitchFamily="18" charset="0"/>
              </a:rPr>
              <a:t>Aus: Stillgelegt!  Das Ende Thüringer Bahnstrecken</a:t>
            </a:r>
          </a:p>
        </p:txBody>
      </p:sp>
      <p:pic>
        <p:nvPicPr>
          <p:cNvPr id="3" name="Grafik 2">
            <a:extLst>
              <a:ext uri="{FF2B5EF4-FFF2-40B4-BE49-F238E27FC236}">
                <a16:creationId xmlns:a16="http://schemas.microsoft.com/office/drawing/2014/main" id="{F8EC6683-48AA-441F-A50D-8B8BEB571926}"/>
              </a:ext>
            </a:extLst>
          </p:cNvPr>
          <p:cNvPicPr>
            <a:picLocks noChangeAspect="1"/>
          </p:cNvPicPr>
          <p:nvPr/>
        </p:nvPicPr>
        <p:blipFill>
          <a:blip r:embed="rId4"/>
          <a:stretch>
            <a:fillRect/>
          </a:stretch>
        </p:blipFill>
        <p:spPr>
          <a:xfrm>
            <a:off x="4035017" y="1186526"/>
            <a:ext cx="3564947" cy="2998850"/>
          </a:xfrm>
          <a:prstGeom prst="rect">
            <a:avLst/>
          </a:prstGeom>
        </p:spPr>
      </p:pic>
      <p:sp>
        <p:nvSpPr>
          <p:cNvPr id="10" name="Textfeld 9">
            <a:extLst>
              <a:ext uri="{FF2B5EF4-FFF2-40B4-BE49-F238E27FC236}">
                <a16:creationId xmlns:a16="http://schemas.microsoft.com/office/drawing/2014/main" id="{429A9F72-AE8C-4B84-BA48-C86EB314893B}"/>
              </a:ext>
            </a:extLst>
          </p:cNvPr>
          <p:cNvSpPr txBox="1"/>
          <p:nvPr/>
        </p:nvSpPr>
        <p:spPr>
          <a:xfrm>
            <a:off x="225945" y="3406417"/>
            <a:ext cx="3564947" cy="769441"/>
          </a:xfrm>
          <a:prstGeom prst="rect">
            <a:avLst/>
          </a:prstGeom>
          <a:noFill/>
        </p:spPr>
        <p:txBody>
          <a:bodyPr wrap="square" rtlCol="0">
            <a:spAutoFit/>
          </a:bodyPr>
          <a:lstStyle/>
          <a:p>
            <a:r>
              <a:rPr lang="de-DE" sz="1100" dirty="0">
                <a:latin typeface="Clarendon BT" panose="02040704040505020204" pitchFamily="18" charset="0"/>
              </a:rPr>
              <a:t>Der letzte Personenzug P 18 911 Ebeleben – Schlotheim fuhr 1974 ab (Veröffentlichung auf    </a:t>
            </a:r>
            <a:r>
              <a:rPr lang="de-DE" sz="1100" dirty="0" err="1">
                <a:latin typeface="Clarendon BT" panose="02040704040505020204" pitchFamily="18" charset="0"/>
              </a:rPr>
              <a:t>facebook</a:t>
            </a:r>
            <a:r>
              <a:rPr lang="de-DE" sz="1100" dirty="0">
                <a:latin typeface="Clarendon BT" panose="02040704040505020204" pitchFamily="18" charset="0"/>
              </a:rPr>
              <a:t> durch Carsten Blechschmidt)</a:t>
            </a:r>
          </a:p>
          <a:p>
            <a:endParaRPr lang="de-DE" sz="1100" dirty="0"/>
          </a:p>
        </p:txBody>
      </p:sp>
      <p:sp>
        <p:nvSpPr>
          <p:cNvPr id="12" name="Inhaltsplatzhalter 11">
            <a:extLst>
              <a:ext uri="{FF2B5EF4-FFF2-40B4-BE49-F238E27FC236}">
                <a16:creationId xmlns:a16="http://schemas.microsoft.com/office/drawing/2014/main" id="{45951714-FCE8-47FD-8549-E9125CB4826A}"/>
              </a:ext>
            </a:extLst>
          </p:cNvPr>
          <p:cNvSpPr>
            <a:spLocks noGrp="1"/>
          </p:cNvSpPr>
          <p:nvPr>
            <p:ph sz="half" idx="2"/>
          </p:nvPr>
        </p:nvSpPr>
        <p:spPr/>
        <p:txBody>
          <a:bodyPr/>
          <a:lstStyle/>
          <a:p>
            <a:endParaRPr lang="de-DE"/>
          </a:p>
        </p:txBody>
      </p:sp>
      <p:pic>
        <p:nvPicPr>
          <p:cNvPr id="13" name="Inhaltsplatzhalter 7">
            <a:extLst>
              <a:ext uri="{FF2B5EF4-FFF2-40B4-BE49-F238E27FC236}">
                <a16:creationId xmlns:a16="http://schemas.microsoft.com/office/drawing/2014/main" id="{9EEB2BD6-DF88-4540-9D0F-FACC0D027D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5531045"/>
      </p:ext>
    </p:extLst>
  </p:cSld>
  <p:clrMapOvr>
    <a:masterClrMapping/>
  </p:clrMapOvr>
  <mc:AlternateContent xmlns:mc="http://schemas.openxmlformats.org/markup-compatibility/2006" xmlns:p14="http://schemas.microsoft.com/office/powerpoint/2010/main">
    <mc:Choice Requires="p14">
      <p:transition spd="slow" p14:dur="2000" advTm="22299"/>
    </mc:Choice>
    <mc:Fallback xmlns="">
      <p:transition spd="slow" advTm="22299"/>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Zunehmender Verfall</a:t>
            </a:r>
          </a:p>
        </p:txBody>
      </p:sp>
      <p:pic>
        <p:nvPicPr>
          <p:cNvPr id="8" name="Grafik 7">
            <a:extLst>
              <a:ext uri="{FF2B5EF4-FFF2-40B4-BE49-F238E27FC236}">
                <a16:creationId xmlns:a16="http://schemas.microsoft.com/office/drawing/2014/main" id="{C5B1D7B1-30FE-4553-AD14-F6163BEF49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2040" y="2023802"/>
            <a:ext cx="3995674" cy="2810395"/>
          </a:xfrm>
          <a:prstGeom prst="rect">
            <a:avLst/>
          </a:prstGeom>
        </p:spPr>
      </p:pic>
      <p:pic>
        <p:nvPicPr>
          <p:cNvPr id="9" name="Grafik 8">
            <a:extLst>
              <a:ext uri="{FF2B5EF4-FFF2-40B4-BE49-F238E27FC236}">
                <a16:creationId xmlns:a16="http://schemas.microsoft.com/office/drawing/2014/main" id="{054BB409-7B0E-4BDD-B9FF-2EE6B967FE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175" y="2023801"/>
            <a:ext cx="4408768" cy="2810395"/>
          </a:xfrm>
          <a:prstGeom prst="rect">
            <a:avLst/>
          </a:prstGeom>
        </p:spPr>
      </p:pic>
      <p:sp>
        <p:nvSpPr>
          <p:cNvPr id="10" name="Textfeld 9">
            <a:extLst>
              <a:ext uri="{FF2B5EF4-FFF2-40B4-BE49-F238E27FC236}">
                <a16:creationId xmlns:a16="http://schemas.microsoft.com/office/drawing/2014/main" id="{B771E2A0-32B3-4642-BE4C-C6824A09C52D}"/>
              </a:ext>
            </a:extLst>
          </p:cNvPr>
          <p:cNvSpPr txBox="1"/>
          <p:nvPr/>
        </p:nvSpPr>
        <p:spPr>
          <a:xfrm>
            <a:off x="449309" y="6180892"/>
            <a:ext cx="8245381" cy="677108"/>
          </a:xfrm>
          <a:prstGeom prst="rect">
            <a:avLst/>
          </a:prstGeom>
          <a:noFill/>
        </p:spPr>
        <p:txBody>
          <a:bodyPr wrap="square" rtlCol="0">
            <a:spAutoFit/>
          </a:bodyPr>
          <a:lstStyle/>
          <a:p>
            <a:r>
              <a:rPr lang="de-DE" sz="1000" dirty="0">
                <a:latin typeface="Clarendon BT" panose="02040704040505020204" pitchFamily="18" charset="0"/>
              </a:rPr>
              <a:t>Bilder aus: </a:t>
            </a:r>
          </a:p>
          <a:p>
            <a:r>
              <a:rPr lang="de-DE" sz="1000" dirty="0">
                <a:latin typeface="Clarendon BT" panose="02040704040505020204" pitchFamily="18" charset="0"/>
              </a:rPr>
              <a:t>Wollny/Fleischer: „Schienenwege gestern und heute, Zeitreise durch Thüringen“, Klartext-Verlag, Ausgabe 2014</a:t>
            </a:r>
          </a:p>
          <a:p>
            <a:endParaRPr lang="de-DE" dirty="0"/>
          </a:p>
        </p:txBody>
      </p:sp>
      <p:sp>
        <p:nvSpPr>
          <p:cNvPr id="3" name="Textfeld 2">
            <a:extLst>
              <a:ext uri="{FF2B5EF4-FFF2-40B4-BE49-F238E27FC236}">
                <a16:creationId xmlns:a16="http://schemas.microsoft.com/office/drawing/2014/main" id="{1636E18B-A3B3-49DE-AA6D-D5662DEE73EC}"/>
              </a:ext>
            </a:extLst>
          </p:cNvPr>
          <p:cNvSpPr txBox="1"/>
          <p:nvPr/>
        </p:nvSpPr>
        <p:spPr>
          <a:xfrm>
            <a:off x="1907704" y="5013176"/>
            <a:ext cx="6264696" cy="369332"/>
          </a:xfrm>
          <a:prstGeom prst="rect">
            <a:avLst/>
          </a:prstGeom>
          <a:noFill/>
        </p:spPr>
        <p:txBody>
          <a:bodyPr wrap="square" rtlCol="0">
            <a:spAutoFit/>
          </a:bodyPr>
          <a:lstStyle/>
          <a:p>
            <a:r>
              <a:rPr lang="de-DE" dirty="0"/>
              <a:t>Bahnhof </a:t>
            </a:r>
            <a:r>
              <a:rPr lang="de-DE" dirty="0" err="1"/>
              <a:t>Bollstedt</a:t>
            </a:r>
            <a:r>
              <a:rPr lang="de-DE" dirty="0"/>
              <a:t> 1993                           und 1996</a:t>
            </a:r>
          </a:p>
        </p:txBody>
      </p:sp>
      <p:sp>
        <p:nvSpPr>
          <p:cNvPr id="5" name="Inhaltsplatzhalter 4">
            <a:extLst>
              <a:ext uri="{FF2B5EF4-FFF2-40B4-BE49-F238E27FC236}">
                <a16:creationId xmlns:a16="http://schemas.microsoft.com/office/drawing/2014/main" id="{517A8249-075B-4B1A-AEB5-0D57D00AF389}"/>
              </a:ext>
            </a:extLst>
          </p:cNvPr>
          <p:cNvSpPr>
            <a:spLocks noGrp="1"/>
          </p:cNvSpPr>
          <p:nvPr>
            <p:ph sz="half" idx="2"/>
          </p:nvPr>
        </p:nvSpPr>
        <p:spPr/>
        <p:txBody>
          <a:bodyPr/>
          <a:lstStyle/>
          <a:p>
            <a:endParaRPr lang="de-DE"/>
          </a:p>
        </p:txBody>
      </p:sp>
      <p:pic>
        <p:nvPicPr>
          <p:cNvPr id="11" name="Inhaltsplatzhalter 7">
            <a:extLst>
              <a:ext uri="{FF2B5EF4-FFF2-40B4-BE49-F238E27FC236}">
                <a16:creationId xmlns:a16="http://schemas.microsoft.com/office/drawing/2014/main" id="{DC67FA20-5812-4492-9570-A2D1DF5894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3401463"/>
      </p:ext>
    </p:extLst>
  </p:cSld>
  <p:clrMapOvr>
    <a:masterClrMapping/>
  </p:clrMapOvr>
  <mc:AlternateContent xmlns:mc="http://schemas.openxmlformats.org/markup-compatibility/2006" xmlns:p14="http://schemas.microsoft.com/office/powerpoint/2010/main">
    <mc:Choice Requires="p14">
      <p:transition spd="slow" p14:dur="2000" advTm="24483"/>
    </mc:Choice>
    <mc:Fallback xmlns="">
      <p:transition spd="slow" advTm="24483"/>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a:extLst>
              <a:ext uri="{FF2B5EF4-FFF2-40B4-BE49-F238E27FC236}">
                <a16:creationId xmlns:a16="http://schemas.microsoft.com/office/drawing/2014/main" id="{A804FAFA-C8AA-4ED7-BD09-6A275F5F307C}"/>
              </a:ext>
            </a:extLst>
          </p:cNvPr>
          <p:cNvGraphicFramePr>
            <a:graphicFrameLocks noChangeAspect="1"/>
          </p:cNvGraphicFramePr>
          <p:nvPr>
            <p:extLst>
              <p:ext uri="{D42A27DB-BD31-4B8C-83A1-F6EECF244321}">
                <p14:modId xmlns:p14="http://schemas.microsoft.com/office/powerpoint/2010/main" val="2719608258"/>
              </p:ext>
            </p:extLst>
          </p:nvPr>
        </p:nvGraphicFramePr>
        <p:xfrm>
          <a:off x="107950" y="1124744"/>
          <a:ext cx="8280474" cy="3523914"/>
        </p:xfrm>
        <a:graphic>
          <a:graphicData uri="http://schemas.openxmlformats.org/presentationml/2006/ole">
            <mc:AlternateContent xmlns:mc="http://schemas.openxmlformats.org/markup-compatibility/2006">
              <mc:Choice xmlns:v="urn:schemas-microsoft-com:vml" Requires="v">
                <p:oleObj spid="_x0000_s1081" name="Bitmap-Bild" r:id="rId3" imgW="9380952" imgH="3982006" progId="Paint.Picture">
                  <p:embed/>
                </p:oleObj>
              </mc:Choice>
              <mc:Fallback>
                <p:oleObj name="Bitmap-Bild" r:id="rId3" imgW="9380952" imgH="3982006" progId="Paint.Picture">
                  <p:embed/>
                  <p:pic>
                    <p:nvPicPr>
                      <p:cNvPr id="5" name="Objekt 4">
                        <a:extLst>
                          <a:ext uri="{FF2B5EF4-FFF2-40B4-BE49-F238E27FC236}">
                            <a16:creationId xmlns:a16="http://schemas.microsoft.com/office/drawing/2014/main" id="{739D6680-86A9-4F84-AA5E-842590DF5E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50" y="1124744"/>
                        <a:ext cx="8280474" cy="3523914"/>
                      </a:xfrm>
                      <a:prstGeom prst="rect">
                        <a:avLst/>
                      </a:prstGeom>
                      <a:noFill/>
                    </p:spPr>
                  </p:pic>
                </p:oleObj>
              </mc:Fallback>
            </mc:AlternateContent>
          </a:graphicData>
        </a:graphic>
      </p:graphicFrame>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Unaufhaltsamer Verfall des Gebäudes</a:t>
            </a:r>
          </a:p>
        </p:txBody>
      </p:sp>
      <p:pic>
        <p:nvPicPr>
          <p:cNvPr id="9" name="Grafik 8">
            <a:extLst>
              <a:ext uri="{FF2B5EF4-FFF2-40B4-BE49-F238E27FC236}">
                <a16:creationId xmlns:a16="http://schemas.microsoft.com/office/drawing/2014/main" id="{4806DF6A-FE4A-48E0-8224-6103580652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55776" y="4648658"/>
            <a:ext cx="3074181" cy="2088553"/>
          </a:xfrm>
          <a:prstGeom prst="rect">
            <a:avLst/>
          </a:prstGeom>
        </p:spPr>
      </p:pic>
      <p:sp>
        <p:nvSpPr>
          <p:cNvPr id="10" name="Textfeld 9">
            <a:extLst>
              <a:ext uri="{FF2B5EF4-FFF2-40B4-BE49-F238E27FC236}">
                <a16:creationId xmlns:a16="http://schemas.microsoft.com/office/drawing/2014/main" id="{40B110CA-316C-4685-A2A4-F5E2100BCE91}"/>
              </a:ext>
            </a:extLst>
          </p:cNvPr>
          <p:cNvSpPr txBox="1"/>
          <p:nvPr/>
        </p:nvSpPr>
        <p:spPr>
          <a:xfrm>
            <a:off x="160351" y="5875437"/>
            <a:ext cx="2331665" cy="861774"/>
          </a:xfrm>
          <a:prstGeom prst="rect">
            <a:avLst/>
          </a:prstGeom>
          <a:noFill/>
        </p:spPr>
        <p:txBody>
          <a:bodyPr wrap="square" rtlCol="0">
            <a:spAutoFit/>
          </a:bodyPr>
          <a:lstStyle/>
          <a:p>
            <a:r>
              <a:rPr lang="de-DE" sz="1000" dirty="0">
                <a:latin typeface="Clarendon BT" panose="02040704040505020204" pitchFamily="18" charset="0"/>
              </a:rPr>
              <a:t>Aus: Wollny/Fleischer: „Schienenwege gestern und heute, Zeitreise durch Thüringen“</a:t>
            </a:r>
          </a:p>
          <a:p>
            <a:r>
              <a:rPr lang="de-DE" sz="1000" dirty="0">
                <a:latin typeface="Clarendon BT" panose="02040704040505020204" pitchFamily="18" charset="0"/>
              </a:rPr>
              <a:t>Klartext-Verlag, Ausgabe 2014</a:t>
            </a:r>
          </a:p>
        </p:txBody>
      </p:sp>
      <p:sp>
        <p:nvSpPr>
          <p:cNvPr id="11" name="Rechteck 10">
            <a:extLst>
              <a:ext uri="{FF2B5EF4-FFF2-40B4-BE49-F238E27FC236}">
                <a16:creationId xmlns:a16="http://schemas.microsoft.com/office/drawing/2014/main" id="{D6F3778D-E32A-4378-BFB2-29E3A484F12D}"/>
              </a:ext>
            </a:extLst>
          </p:cNvPr>
          <p:cNvSpPr/>
          <p:nvPr/>
        </p:nvSpPr>
        <p:spPr>
          <a:xfrm>
            <a:off x="5977747" y="4650492"/>
            <a:ext cx="2592288" cy="695832"/>
          </a:xfrm>
          <a:prstGeom prst="rect">
            <a:avLst/>
          </a:prstGeom>
        </p:spPr>
        <p:txBody>
          <a:bodyPr wrap="square">
            <a:spAutoFit/>
          </a:bodyPr>
          <a:lstStyle/>
          <a:p>
            <a:pPr>
              <a:lnSpc>
                <a:spcPct val="110000"/>
              </a:lnSpc>
              <a:spcAft>
                <a:spcPts val="0"/>
              </a:spcAft>
            </a:pPr>
            <a:r>
              <a:rPr lang="de-DE" sz="1000" dirty="0">
                <a:latin typeface="Clarendon BT" panose="02040704040505020204" pitchFamily="18" charset="0"/>
                <a:ea typeface="Times New Roman" panose="02020603050405020304" pitchFamily="18" charset="0"/>
                <a:cs typeface="Arial" panose="020B0604020202020204" pitchFamily="34" charset="0"/>
              </a:rPr>
              <a:t>Schlemmer, Karl, aus: </a:t>
            </a:r>
          </a:p>
          <a:p>
            <a:pPr>
              <a:lnSpc>
                <a:spcPct val="150000"/>
              </a:lnSpc>
              <a:spcAft>
                <a:spcPts val="600"/>
              </a:spcAft>
            </a:pPr>
            <a:r>
              <a:rPr lang="de-DE" sz="1000" u="sng" dirty="0">
                <a:solidFill>
                  <a:srgbClr val="0000FF"/>
                </a:solidFill>
                <a:latin typeface="Clarendon BT" panose="02040704040505020204" pitchFamily="18" charset="0"/>
                <a:ea typeface="Times New Roman" panose="02020603050405020304" pitchFamily="18" charset="0"/>
                <a:cs typeface="Arial" panose="020B0604020202020204" pitchFamily="34" charset="0"/>
                <a:hlinkClick r:id="rId6"/>
              </a:rPr>
              <a:t>http://www.bahntrassenradwege.de/index.php?page=bollstedt-schlotheim</a:t>
            </a:r>
            <a:endParaRPr lang="de-DE" sz="1000" dirty="0">
              <a:effectLst/>
              <a:latin typeface="Clarendon BT" panose="02040704040505020204" pitchFamily="18" charset="0"/>
              <a:ea typeface="Times New Roman" panose="02020603050405020304" pitchFamily="18" charset="0"/>
              <a:cs typeface="Arial" panose="020B0604020202020204" pitchFamily="34" charset="0"/>
            </a:endParaRPr>
          </a:p>
        </p:txBody>
      </p:sp>
      <p:pic>
        <p:nvPicPr>
          <p:cNvPr id="12" name="Inhaltsplatzhalter 7">
            <a:extLst>
              <a:ext uri="{FF2B5EF4-FFF2-40B4-BE49-F238E27FC236}">
                <a16:creationId xmlns:a16="http://schemas.microsoft.com/office/drawing/2014/main" id="{E5D052CA-4033-4D02-8648-A554071B509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Inhaltsplatzhalter 12">
            <a:extLst>
              <a:ext uri="{FF2B5EF4-FFF2-40B4-BE49-F238E27FC236}">
                <a16:creationId xmlns:a16="http://schemas.microsoft.com/office/drawing/2014/main" id="{C4C4A8B1-4AC2-47B6-AF52-EEE3C47F9BB6}"/>
              </a:ext>
            </a:extLst>
          </p:cNvPr>
          <p:cNvPicPr>
            <a:picLocks noGrp="1"/>
          </p:cNvPicPr>
          <p:nvPr>
            <p:ph sz="half" idx="2"/>
          </p:nvPr>
        </p:nvPicPr>
        <p:blipFill>
          <a:blip r:embed="rId8" cstate="print">
            <a:extLst>
              <a:ext uri="{28A0092B-C50C-407E-A947-70E740481C1C}">
                <a14:useLocalDpi xmlns:a14="http://schemas.microsoft.com/office/drawing/2010/main" val="0"/>
              </a:ext>
            </a:extLst>
          </a:blip>
          <a:srcRect/>
          <a:stretch>
            <a:fillRect/>
          </a:stretch>
        </p:blipFill>
        <p:spPr bwMode="auto">
          <a:xfrm>
            <a:off x="5977747" y="5503411"/>
            <a:ext cx="2194654" cy="1233799"/>
          </a:xfrm>
          <a:prstGeom prst="rect">
            <a:avLst/>
          </a:prstGeom>
          <a:noFill/>
          <a:ln>
            <a:noFill/>
          </a:ln>
        </p:spPr>
      </p:pic>
    </p:spTree>
    <p:extLst>
      <p:ext uri="{BB962C8B-B14F-4D97-AF65-F5344CB8AC3E}">
        <p14:creationId xmlns:p14="http://schemas.microsoft.com/office/powerpoint/2010/main" val="3357251195"/>
      </p:ext>
    </p:extLst>
  </p:cSld>
  <p:clrMapOvr>
    <a:masterClrMapping/>
  </p:clrMapOvr>
  <mc:AlternateContent xmlns:mc="http://schemas.openxmlformats.org/markup-compatibility/2006" xmlns:p14="http://schemas.microsoft.com/office/powerpoint/2010/main">
    <mc:Choice Requires="p14">
      <p:transition spd="slow" p14:dur="2000" advTm="25831"/>
    </mc:Choice>
    <mc:Fallback xmlns="">
      <p:transition spd="slow" advTm="25831"/>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Inserat</a:t>
            </a:r>
          </a:p>
        </p:txBody>
      </p:sp>
      <p:sp>
        <p:nvSpPr>
          <p:cNvPr id="10" name="Textfeld 9">
            <a:extLst>
              <a:ext uri="{FF2B5EF4-FFF2-40B4-BE49-F238E27FC236}">
                <a16:creationId xmlns:a16="http://schemas.microsoft.com/office/drawing/2014/main" id="{40B110CA-316C-4685-A2A4-F5E2100BCE91}"/>
              </a:ext>
            </a:extLst>
          </p:cNvPr>
          <p:cNvSpPr txBox="1"/>
          <p:nvPr/>
        </p:nvSpPr>
        <p:spPr>
          <a:xfrm>
            <a:off x="755576" y="5957405"/>
            <a:ext cx="3816424" cy="400110"/>
          </a:xfrm>
          <a:prstGeom prst="rect">
            <a:avLst/>
          </a:prstGeom>
          <a:noFill/>
        </p:spPr>
        <p:txBody>
          <a:bodyPr wrap="square" rtlCol="0">
            <a:spAutoFit/>
          </a:bodyPr>
          <a:lstStyle/>
          <a:p>
            <a:r>
              <a:rPr lang="de-DE" sz="1000" dirty="0">
                <a:latin typeface="Clarendon BT" panose="02040704040505020204" pitchFamily="18" charset="0"/>
              </a:rPr>
              <a:t>Ausschnitt zur Verfügung gestellt</a:t>
            </a:r>
          </a:p>
          <a:p>
            <a:r>
              <a:rPr lang="de-DE" sz="1000" dirty="0">
                <a:latin typeface="Clarendon BT" panose="02040704040505020204" pitchFamily="18" charset="0"/>
              </a:rPr>
              <a:t>von Bertram Jakobi</a:t>
            </a:r>
          </a:p>
        </p:txBody>
      </p:sp>
      <p:pic>
        <p:nvPicPr>
          <p:cNvPr id="4" name="Grafik 3">
            <a:extLst>
              <a:ext uri="{FF2B5EF4-FFF2-40B4-BE49-F238E27FC236}">
                <a16:creationId xmlns:a16="http://schemas.microsoft.com/office/drawing/2014/main" id="{43F25859-AA18-40E4-9FBB-C0A79E797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350" y="1556792"/>
            <a:ext cx="8983649" cy="4413305"/>
          </a:xfrm>
          <a:prstGeom prst="rect">
            <a:avLst/>
          </a:prstGeom>
        </p:spPr>
      </p:pic>
      <p:sp>
        <p:nvSpPr>
          <p:cNvPr id="5" name="Inhaltsplatzhalter 4">
            <a:extLst>
              <a:ext uri="{FF2B5EF4-FFF2-40B4-BE49-F238E27FC236}">
                <a16:creationId xmlns:a16="http://schemas.microsoft.com/office/drawing/2014/main" id="{2B7A59EE-64A7-4DD4-BA61-4E4731EAC265}"/>
              </a:ext>
            </a:extLst>
          </p:cNvPr>
          <p:cNvSpPr>
            <a:spLocks noGrp="1"/>
          </p:cNvSpPr>
          <p:nvPr>
            <p:ph sz="half" idx="2"/>
          </p:nvPr>
        </p:nvSpPr>
        <p:spPr/>
        <p:txBody>
          <a:bodyPr/>
          <a:lstStyle/>
          <a:p>
            <a:endParaRPr lang="de-DE"/>
          </a:p>
        </p:txBody>
      </p:sp>
      <p:pic>
        <p:nvPicPr>
          <p:cNvPr id="9" name="Inhaltsplatzhalter 7">
            <a:extLst>
              <a:ext uri="{FF2B5EF4-FFF2-40B4-BE49-F238E27FC236}">
                <a16:creationId xmlns:a16="http://schemas.microsoft.com/office/drawing/2014/main" id="{D51DFDAC-EBBF-44B4-88EC-623526FAA7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6926735"/>
      </p:ext>
    </p:extLst>
  </p:cSld>
  <p:clrMapOvr>
    <a:masterClrMapping/>
  </p:clrMapOvr>
  <mc:AlternateContent xmlns:mc="http://schemas.openxmlformats.org/markup-compatibility/2006" xmlns:p14="http://schemas.microsoft.com/office/powerpoint/2010/main">
    <mc:Choice Requires="p14">
      <p:transition spd="slow" p14:dur="2000" advTm="31260"/>
    </mc:Choice>
    <mc:Fallback xmlns="">
      <p:transition spd="slow" advTm="3126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Damals …</a:t>
            </a:r>
          </a:p>
        </p:txBody>
      </p:sp>
      <p:pic>
        <p:nvPicPr>
          <p:cNvPr id="4" name="Grafik 3">
            <a:extLst>
              <a:ext uri="{FF2B5EF4-FFF2-40B4-BE49-F238E27FC236}">
                <a16:creationId xmlns:a16="http://schemas.microsoft.com/office/drawing/2014/main" id="{95532E10-5BE9-42A3-A03B-75A14B3B74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44866" y="1412875"/>
            <a:ext cx="3163438" cy="4521970"/>
          </a:xfrm>
          <a:prstGeom prst="rect">
            <a:avLst/>
          </a:prstGeom>
        </p:spPr>
      </p:pic>
      <p:sp>
        <p:nvSpPr>
          <p:cNvPr id="8" name="Textfeld 7">
            <a:extLst>
              <a:ext uri="{FF2B5EF4-FFF2-40B4-BE49-F238E27FC236}">
                <a16:creationId xmlns:a16="http://schemas.microsoft.com/office/drawing/2014/main" id="{9694F689-052C-46DD-834C-B4239EF2746E}"/>
              </a:ext>
            </a:extLst>
          </p:cNvPr>
          <p:cNvSpPr txBox="1"/>
          <p:nvPr/>
        </p:nvSpPr>
        <p:spPr>
          <a:xfrm>
            <a:off x="4065368" y="6021288"/>
            <a:ext cx="4539080" cy="523220"/>
          </a:xfrm>
          <a:prstGeom prst="rect">
            <a:avLst/>
          </a:prstGeom>
          <a:noFill/>
        </p:spPr>
        <p:txBody>
          <a:bodyPr wrap="square" rtlCol="0">
            <a:spAutoFit/>
          </a:bodyPr>
          <a:lstStyle/>
          <a:p>
            <a:r>
              <a:rPr lang="de-DE" sz="1400" dirty="0">
                <a:latin typeface="Garamond" panose="02020404030301010803" pitchFamily="18" charset="0"/>
              </a:rPr>
              <a:t>Robert am Gleis: 31.05.1997</a:t>
            </a:r>
          </a:p>
          <a:p>
            <a:r>
              <a:rPr lang="de-DE" sz="1400" dirty="0">
                <a:latin typeface="Garamond" panose="02020404030301010803" pitchFamily="18" charset="0"/>
              </a:rPr>
              <a:t>Bild zur Verfügung gestellt von Beate Schmidt</a:t>
            </a:r>
          </a:p>
        </p:txBody>
      </p:sp>
      <p:sp>
        <p:nvSpPr>
          <p:cNvPr id="5" name="Inhaltsplatzhalter 4">
            <a:extLst>
              <a:ext uri="{FF2B5EF4-FFF2-40B4-BE49-F238E27FC236}">
                <a16:creationId xmlns:a16="http://schemas.microsoft.com/office/drawing/2014/main" id="{0CCEEB9A-BA98-4CB9-A2F9-D289F6857B45}"/>
              </a:ext>
            </a:extLst>
          </p:cNvPr>
          <p:cNvSpPr>
            <a:spLocks noGrp="1"/>
          </p:cNvSpPr>
          <p:nvPr>
            <p:ph sz="half" idx="2"/>
          </p:nvPr>
        </p:nvSpPr>
        <p:spPr/>
        <p:txBody>
          <a:bodyPr/>
          <a:lstStyle/>
          <a:p>
            <a:endParaRPr lang="de-DE"/>
          </a:p>
        </p:txBody>
      </p:sp>
      <p:pic>
        <p:nvPicPr>
          <p:cNvPr id="9" name="Inhaltsplatzhalter 7">
            <a:extLst>
              <a:ext uri="{FF2B5EF4-FFF2-40B4-BE49-F238E27FC236}">
                <a16:creationId xmlns:a16="http://schemas.microsoft.com/office/drawing/2014/main" id="{659DEFF1-EA85-4D8B-A30A-0976CEA63F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8605671"/>
      </p:ext>
    </p:extLst>
  </p:cSld>
  <p:clrMapOvr>
    <a:masterClrMapping/>
  </p:clrMapOvr>
  <mc:AlternateContent xmlns:mc="http://schemas.openxmlformats.org/markup-compatibility/2006" xmlns:p14="http://schemas.microsoft.com/office/powerpoint/2010/main">
    <mc:Choice Requires="p14">
      <p:transition spd="slow" p14:dur="2000" advTm="16999"/>
    </mc:Choice>
    <mc:Fallback xmlns="">
      <p:transition spd="slow" advTm="16999"/>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nhaltsplatzhalter 3">
            <a:extLst>
              <a:ext uri="{FF2B5EF4-FFF2-40B4-BE49-F238E27FC236}">
                <a16:creationId xmlns:a16="http://schemas.microsoft.com/office/drawing/2014/main" id="{AC131D38-9231-4F78-9EEC-E69E654EAC5E}"/>
              </a:ext>
            </a:extLst>
          </p:cNvPr>
          <p:cNvPicPr>
            <a:picLocks noGrp="1" noChangeAspect="1"/>
          </p:cNvPicPr>
          <p:nvPr>
            <p:ph idx="1"/>
          </p:nvPr>
        </p:nvPicPr>
        <p:blipFill>
          <a:blip r:embed="rId2"/>
          <a:stretch>
            <a:fillRect/>
          </a:stretch>
        </p:blipFill>
        <p:spPr>
          <a:xfrm>
            <a:off x="323528" y="1124744"/>
            <a:ext cx="7493801" cy="5041596"/>
          </a:xfrm>
          <a:prstGeom prst="rect">
            <a:avLst/>
          </a:prstGeom>
        </p:spPr>
      </p:pic>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2015</a:t>
            </a:r>
          </a:p>
        </p:txBody>
      </p:sp>
      <p:sp>
        <p:nvSpPr>
          <p:cNvPr id="13" name="Textfeld 12">
            <a:extLst>
              <a:ext uri="{FF2B5EF4-FFF2-40B4-BE49-F238E27FC236}">
                <a16:creationId xmlns:a16="http://schemas.microsoft.com/office/drawing/2014/main" id="{239C3780-E948-41ED-8C14-B397A3807850}"/>
              </a:ext>
            </a:extLst>
          </p:cNvPr>
          <p:cNvSpPr txBox="1"/>
          <p:nvPr/>
        </p:nvSpPr>
        <p:spPr>
          <a:xfrm>
            <a:off x="679852" y="6253544"/>
            <a:ext cx="7784296" cy="246221"/>
          </a:xfrm>
          <a:prstGeom prst="rect">
            <a:avLst/>
          </a:prstGeom>
          <a:noFill/>
        </p:spPr>
        <p:txBody>
          <a:bodyPr wrap="square" rtlCol="0">
            <a:spAutoFit/>
          </a:bodyPr>
          <a:lstStyle/>
          <a:p>
            <a:r>
              <a:rPr lang="de-DE" sz="1000" dirty="0">
                <a:latin typeface="Clarendon BT" panose="02040704040505020204" pitchFamily="18" charset="0"/>
              </a:rPr>
              <a:t>Aus: </a:t>
            </a:r>
            <a:r>
              <a:rPr lang="de-DE" sz="1000" dirty="0">
                <a:latin typeface="Clarendon BT" panose="02040704040505020204" pitchFamily="18" charset="0"/>
                <a:hlinkClick r:id="rId3"/>
              </a:rPr>
              <a:t>www.bahntrassenradeln.de</a:t>
            </a:r>
            <a:r>
              <a:rPr lang="de-DE" sz="1000" dirty="0">
                <a:latin typeface="Clarendon BT" panose="02040704040505020204" pitchFamily="18" charset="0"/>
              </a:rPr>
              <a:t> und mit freundlicher Genehmigung von Dr. Achim </a:t>
            </a:r>
            <a:r>
              <a:rPr lang="de-DE" sz="1000" dirty="0" err="1">
                <a:latin typeface="Clarendon BT" panose="02040704040505020204" pitchFamily="18" charset="0"/>
              </a:rPr>
              <a:t>Bartoschek</a:t>
            </a:r>
            <a:endParaRPr lang="de-DE" sz="1000" dirty="0">
              <a:latin typeface="Clarendon BT" panose="02040704040505020204" pitchFamily="18" charset="0"/>
            </a:endParaRPr>
          </a:p>
        </p:txBody>
      </p:sp>
      <p:sp>
        <p:nvSpPr>
          <p:cNvPr id="4" name="Inhaltsplatzhalter 3">
            <a:extLst>
              <a:ext uri="{FF2B5EF4-FFF2-40B4-BE49-F238E27FC236}">
                <a16:creationId xmlns:a16="http://schemas.microsoft.com/office/drawing/2014/main" id="{DDDB1C43-12AE-4397-813E-283C3713F869}"/>
              </a:ext>
            </a:extLst>
          </p:cNvPr>
          <p:cNvSpPr>
            <a:spLocks noGrp="1"/>
          </p:cNvSpPr>
          <p:nvPr>
            <p:ph sz="half" idx="2"/>
          </p:nvPr>
        </p:nvSpPr>
        <p:spPr/>
        <p:txBody>
          <a:bodyPr/>
          <a:lstStyle/>
          <a:p>
            <a:endParaRPr lang="de-DE"/>
          </a:p>
        </p:txBody>
      </p:sp>
      <p:pic>
        <p:nvPicPr>
          <p:cNvPr id="9" name="Inhaltsplatzhalter 7">
            <a:extLst>
              <a:ext uri="{FF2B5EF4-FFF2-40B4-BE49-F238E27FC236}">
                <a16:creationId xmlns:a16="http://schemas.microsoft.com/office/drawing/2014/main" id="{ECE07216-8192-4945-9162-12722723C3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3969147"/>
      </p:ext>
    </p:extLst>
  </p:cSld>
  <p:clrMapOvr>
    <a:masterClrMapping/>
  </p:clrMapOvr>
  <mc:AlternateContent xmlns:mc="http://schemas.openxmlformats.org/markup-compatibility/2006" xmlns:p14="http://schemas.microsoft.com/office/powerpoint/2010/main">
    <mc:Choice Requires="p14">
      <p:transition spd="slow" p14:dur="2000" advTm="17269"/>
    </mc:Choice>
    <mc:Fallback xmlns="">
      <p:transition spd="slow" advTm="17269"/>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Schicksal des Bahnhofs </a:t>
            </a:r>
            <a:r>
              <a:rPr lang="de-DE" dirty="0" err="1"/>
              <a:t>Schotheim</a:t>
            </a:r>
            <a:endParaRPr lang="de-DE" dirty="0"/>
          </a:p>
        </p:txBody>
      </p:sp>
      <p:pic>
        <p:nvPicPr>
          <p:cNvPr id="5" name="Inhaltsplatzhalter 4">
            <a:extLst>
              <a:ext uri="{FF2B5EF4-FFF2-40B4-BE49-F238E27FC236}">
                <a16:creationId xmlns:a16="http://schemas.microsoft.com/office/drawing/2014/main" id="{A4262618-0CCA-4A5B-BF65-9A205D0AE0A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2910" y="1268760"/>
            <a:ext cx="3126962" cy="2943023"/>
          </a:xfrm>
        </p:spPr>
      </p:pic>
      <p:pic>
        <p:nvPicPr>
          <p:cNvPr id="8" name="Grafik 7">
            <a:extLst>
              <a:ext uri="{FF2B5EF4-FFF2-40B4-BE49-F238E27FC236}">
                <a16:creationId xmlns:a16="http://schemas.microsoft.com/office/drawing/2014/main" id="{A3F63902-8778-4AB4-9ED3-79EED17AD3A7}"/>
              </a:ext>
            </a:extLst>
          </p:cNvPr>
          <p:cNvPicPr>
            <a:picLocks noChangeAspect="1"/>
          </p:cNvPicPr>
          <p:nvPr/>
        </p:nvPicPr>
        <p:blipFill>
          <a:blip r:embed="rId3"/>
          <a:stretch>
            <a:fillRect/>
          </a:stretch>
        </p:blipFill>
        <p:spPr>
          <a:xfrm>
            <a:off x="3589840" y="1333559"/>
            <a:ext cx="4337128" cy="2878224"/>
          </a:xfrm>
          <a:prstGeom prst="rect">
            <a:avLst/>
          </a:prstGeom>
        </p:spPr>
      </p:pic>
      <p:sp>
        <p:nvSpPr>
          <p:cNvPr id="9" name="Textfeld 8">
            <a:extLst>
              <a:ext uri="{FF2B5EF4-FFF2-40B4-BE49-F238E27FC236}">
                <a16:creationId xmlns:a16="http://schemas.microsoft.com/office/drawing/2014/main" id="{39B2F819-55AD-4BB3-9216-07183DE5D5FA}"/>
              </a:ext>
            </a:extLst>
          </p:cNvPr>
          <p:cNvSpPr txBox="1"/>
          <p:nvPr/>
        </p:nvSpPr>
        <p:spPr>
          <a:xfrm>
            <a:off x="292910" y="4466878"/>
            <a:ext cx="1182746" cy="1631216"/>
          </a:xfrm>
          <a:prstGeom prst="rect">
            <a:avLst/>
          </a:prstGeom>
          <a:noFill/>
        </p:spPr>
        <p:txBody>
          <a:bodyPr wrap="square" rtlCol="0">
            <a:spAutoFit/>
          </a:bodyPr>
          <a:lstStyle/>
          <a:p>
            <a:r>
              <a:rPr lang="de-DE" sz="1000" dirty="0">
                <a:latin typeface="Clarendon BT" panose="02040704040505020204" pitchFamily="18" charset="0"/>
              </a:rPr>
              <a:t>Aus: Wollny/ Fleischer: „Schienenwege gestern und heute, Zeitreise durch Thüringen“</a:t>
            </a:r>
          </a:p>
          <a:p>
            <a:r>
              <a:rPr lang="de-DE" sz="1000" dirty="0">
                <a:latin typeface="Clarendon BT" panose="02040704040505020204" pitchFamily="18" charset="0"/>
              </a:rPr>
              <a:t>Klartext-Verlag, Ausgabe 2014</a:t>
            </a:r>
          </a:p>
        </p:txBody>
      </p:sp>
      <p:sp>
        <p:nvSpPr>
          <p:cNvPr id="10" name="Textfeld 9">
            <a:extLst>
              <a:ext uri="{FF2B5EF4-FFF2-40B4-BE49-F238E27FC236}">
                <a16:creationId xmlns:a16="http://schemas.microsoft.com/office/drawing/2014/main" id="{C3EA74AF-FDA6-428A-954D-685F98C8BB60}"/>
              </a:ext>
            </a:extLst>
          </p:cNvPr>
          <p:cNvSpPr txBox="1"/>
          <p:nvPr/>
        </p:nvSpPr>
        <p:spPr>
          <a:xfrm>
            <a:off x="5364088" y="4502022"/>
            <a:ext cx="3198969" cy="553998"/>
          </a:xfrm>
          <a:prstGeom prst="rect">
            <a:avLst/>
          </a:prstGeom>
          <a:noFill/>
        </p:spPr>
        <p:txBody>
          <a:bodyPr wrap="square" rtlCol="0">
            <a:spAutoFit/>
          </a:bodyPr>
          <a:lstStyle/>
          <a:p>
            <a:r>
              <a:rPr lang="de-DE" sz="1000" dirty="0">
                <a:latin typeface="Clarendon BT" panose="02040704040505020204" pitchFamily="18" charset="0"/>
              </a:rPr>
              <a:t>Abriss am 22.01.2011 - aus: </a:t>
            </a:r>
            <a:r>
              <a:rPr lang="de-DE" sz="1000" dirty="0">
                <a:latin typeface="Clarendon BT" panose="02040704040505020204" pitchFamily="18" charset="0"/>
                <a:hlinkClick r:id="rId4"/>
              </a:rPr>
              <a:t>www.bahnhof-schlotheim.de/page22/page22.html</a:t>
            </a:r>
            <a:r>
              <a:rPr lang="de-DE" sz="1000" dirty="0">
                <a:latin typeface="Clarendon BT" panose="02040704040505020204" pitchFamily="18" charset="0"/>
              </a:rPr>
              <a:t>, </a:t>
            </a:r>
          </a:p>
          <a:p>
            <a:r>
              <a:rPr lang="de-DE" sz="1000" dirty="0">
                <a:latin typeface="Clarendon BT" panose="02040704040505020204" pitchFamily="18" charset="0"/>
              </a:rPr>
              <a:t>Beitrag 2013 von Marcel </a:t>
            </a:r>
            <a:r>
              <a:rPr lang="de-DE" sz="1000" dirty="0" err="1">
                <a:latin typeface="Clarendon BT" panose="02040704040505020204" pitchFamily="18" charset="0"/>
              </a:rPr>
              <a:t>Wieditz</a:t>
            </a:r>
            <a:endParaRPr lang="de-DE" sz="1000" dirty="0">
              <a:latin typeface="Clarendon BT" panose="02040704040505020204" pitchFamily="18" charset="0"/>
            </a:endParaRPr>
          </a:p>
        </p:txBody>
      </p:sp>
      <p:pic>
        <p:nvPicPr>
          <p:cNvPr id="11" name="Grafik 10">
            <a:extLst>
              <a:ext uri="{FF2B5EF4-FFF2-40B4-BE49-F238E27FC236}">
                <a16:creationId xmlns:a16="http://schemas.microsoft.com/office/drawing/2014/main" id="{176865A5-4D9C-4415-A80F-7CBB029D05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11760" y="4304307"/>
            <a:ext cx="2664296" cy="2114273"/>
          </a:xfrm>
          <a:prstGeom prst="rect">
            <a:avLst/>
          </a:prstGeom>
        </p:spPr>
      </p:pic>
      <p:sp>
        <p:nvSpPr>
          <p:cNvPr id="4" name="Inhaltsplatzhalter 3">
            <a:extLst>
              <a:ext uri="{FF2B5EF4-FFF2-40B4-BE49-F238E27FC236}">
                <a16:creationId xmlns:a16="http://schemas.microsoft.com/office/drawing/2014/main" id="{42594A5E-E15B-40DA-87BB-5335C1361438}"/>
              </a:ext>
            </a:extLst>
          </p:cNvPr>
          <p:cNvSpPr>
            <a:spLocks noGrp="1"/>
          </p:cNvSpPr>
          <p:nvPr>
            <p:ph sz="half" idx="2"/>
          </p:nvPr>
        </p:nvSpPr>
        <p:spPr/>
        <p:txBody>
          <a:bodyPr/>
          <a:lstStyle/>
          <a:p>
            <a:endParaRPr lang="de-DE"/>
          </a:p>
        </p:txBody>
      </p:sp>
      <p:pic>
        <p:nvPicPr>
          <p:cNvPr id="12" name="Inhaltsplatzhalter 7">
            <a:extLst>
              <a:ext uri="{FF2B5EF4-FFF2-40B4-BE49-F238E27FC236}">
                <a16:creationId xmlns:a16="http://schemas.microsoft.com/office/drawing/2014/main" id="{0FFE33D2-C89A-491A-828D-077844893A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7331373"/>
      </p:ext>
    </p:extLst>
  </p:cSld>
  <p:clrMapOvr>
    <a:masterClrMapping/>
  </p:clrMapOvr>
  <mc:AlternateContent xmlns:mc="http://schemas.openxmlformats.org/markup-compatibility/2006" xmlns:p14="http://schemas.microsoft.com/office/powerpoint/2010/main">
    <mc:Choice Requires="p14">
      <p:transition spd="slow" p14:dur="2000" advTm="26855"/>
    </mc:Choice>
    <mc:Fallback xmlns="">
      <p:transition spd="slow" advTm="26855"/>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Foto von 2016</a:t>
            </a:r>
          </a:p>
        </p:txBody>
      </p:sp>
      <p:pic>
        <p:nvPicPr>
          <p:cNvPr id="15" name="Grafik 14">
            <a:extLst>
              <a:ext uri="{FF2B5EF4-FFF2-40B4-BE49-F238E27FC236}">
                <a16:creationId xmlns:a16="http://schemas.microsoft.com/office/drawing/2014/main" id="{81432E25-08FB-4389-ABD3-B55E38774B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469571"/>
            <a:ext cx="6837042" cy="5127781"/>
          </a:xfrm>
          <a:prstGeom prst="rect">
            <a:avLst/>
          </a:prstGeom>
        </p:spPr>
      </p:pic>
      <p:sp>
        <p:nvSpPr>
          <p:cNvPr id="16" name="Textfeld 15">
            <a:extLst>
              <a:ext uri="{FF2B5EF4-FFF2-40B4-BE49-F238E27FC236}">
                <a16:creationId xmlns:a16="http://schemas.microsoft.com/office/drawing/2014/main" id="{0821BC80-DC9C-4644-A100-58E2722B272E}"/>
              </a:ext>
            </a:extLst>
          </p:cNvPr>
          <p:cNvSpPr txBox="1"/>
          <p:nvPr/>
        </p:nvSpPr>
        <p:spPr>
          <a:xfrm>
            <a:off x="7308304" y="5517232"/>
            <a:ext cx="1656184" cy="738664"/>
          </a:xfrm>
          <a:prstGeom prst="rect">
            <a:avLst/>
          </a:prstGeom>
          <a:noFill/>
        </p:spPr>
        <p:txBody>
          <a:bodyPr wrap="square" rtlCol="0">
            <a:spAutoFit/>
          </a:bodyPr>
          <a:lstStyle/>
          <a:p>
            <a:r>
              <a:rPr lang="de-DE" sz="1400" dirty="0">
                <a:latin typeface="Garamond" panose="02020404030301010803" pitchFamily="18" charset="0"/>
              </a:rPr>
              <a:t>Foto zur Verfügung gestellt von </a:t>
            </a:r>
            <a:r>
              <a:rPr lang="de-DE" sz="1400" dirty="0" err="1">
                <a:latin typeface="Garamond" panose="02020404030301010803" pitchFamily="18" charset="0"/>
              </a:rPr>
              <a:t>Ecki</a:t>
            </a:r>
            <a:r>
              <a:rPr lang="de-DE" sz="1400" dirty="0">
                <a:latin typeface="Garamond" panose="02020404030301010803" pitchFamily="18" charset="0"/>
              </a:rPr>
              <a:t> Schüler</a:t>
            </a:r>
          </a:p>
        </p:txBody>
      </p:sp>
      <p:sp>
        <p:nvSpPr>
          <p:cNvPr id="4" name="Inhaltsplatzhalter 3">
            <a:extLst>
              <a:ext uri="{FF2B5EF4-FFF2-40B4-BE49-F238E27FC236}">
                <a16:creationId xmlns:a16="http://schemas.microsoft.com/office/drawing/2014/main" id="{37A39DD5-B817-4A1F-BBF6-8D8E34601F64}"/>
              </a:ext>
            </a:extLst>
          </p:cNvPr>
          <p:cNvSpPr>
            <a:spLocks noGrp="1"/>
          </p:cNvSpPr>
          <p:nvPr>
            <p:ph sz="half" idx="2"/>
          </p:nvPr>
        </p:nvSpPr>
        <p:spPr/>
        <p:txBody>
          <a:bodyPr/>
          <a:lstStyle/>
          <a:p>
            <a:endParaRPr lang="de-DE"/>
          </a:p>
        </p:txBody>
      </p:sp>
      <p:pic>
        <p:nvPicPr>
          <p:cNvPr id="9" name="Inhaltsplatzhalter 7">
            <a:extLst>
              <a:ext uri="{FF2B5EF4-FFF2-40B4-BE49-F238E27FC236}">
                <a16:creationId xmlns:a16="http://schemas.microsoft.com/office/drawing/2014/main" id="{0F645F94-9211-4B69-B151-8113EE5BDD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1965365"/>
      </p:ext>
    </p:extLst>
  </p:cSld>
  <p:clrMapOvr>
    <a:masterClrMapping/>
  </p:clrMapOvr>
  <mc:AlternateContent xmlns:mc="http://schemas.openxmlformats.org/markup-compatibility/2006" xmlns:p14="http://schemas.microsoft.com/office/powerpoint/2010/main">
    <mc:Choice Requires="p14">
      <p:transition spd="slow" p14:dur="2000" advTm="24039"/>
    </mc:Choice>
    <mc:Fallback xmlns="">
      <p:transition spd="slow" advTm="24039"/>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latin typeface="Clarendon BT" panose="02040704040505020204" pitchFamily="18" charset="0"/>
              </a:rPr>
              <a:t>Der Trassenbau</a:t>
            </a:r>
            <a:endParaRPr lang="de-DE" dirty="0"/>
          </a:p>
        </p:txBody>
      </p:sp>
      <p:pic>
        <p:nvPicPr>
          <p:cNvPr id="8" name="Inhaltsplatzhalter 4">
            <a:extLst>
              <a:ext uri="{FF2B5EF4-FFF2-40B4-BE49-F238E27FC236}">
                <a16:creationId xmlns:a16="http://schemas.microsoft.com/office/drawing/2014/main" id="{A00F830A-6A1C-4EB1-8C49-FD2D9A551A0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7950" y="1163963"/>
            <a:ext cx="3671962" cy="2404625"/>
          </a:xfrm>
        </p:spPr>
      </p:pic>
      <p:sp>
        <p:nvSpPr>
          <p:cNvPr id="9" name="Textfeld 8">
            <a:extLst>
              <a:ext uri="{FF2B5EF4-FFF2-40B4-BE49-F238E27FC236}">
                <a16:creationId xmlns:a16="http://schemas.microsoft.com/office/drawing/2014/main" id="{ABB9D178-AF05-4B5E-A13C-6F4ADEC8501B}"/>
              </a:ext>
            </a:extLst>
          </p:cNvPr>
          <p:cNvSpPr txBox="1"/>
          <p:nvPr/>
        </p:nvSpPr>
        <p:spPr>
          <a:xfrm>
            <a:off x="3923928" y="1163963"/>
            <a:ext cx="5220072" cy="6155531"/>
          </a:xfrm>
          <a:prstGeom prst="rect">
            <a:avLst/>
          </a:prstGeom>
          <a:noFill/>
        </p:spPr>
        <p:txBody>
          <a:bodyPr wrap="square" rtlCol="0">
            <a:spAutoFit/>
          </a:bodyPr>
          <a:lstStyle/>
          <a:p>
            <a:endParaRPr lang="de-DE" sz="1400" dirty="0">
              <a:latin typeface="Clarendon BT" panose="02040704040505020204" pitchFamily="18" charset="0"/>
            </a:endParaRPr>
          </a:p>
          <a:p>
            <a:r>
              <a:rPr lang="de-DE" sz="1400" dirty="0">
                <a:latin typeface="Clarendon BT" panose="02040704040505020204" pitchFamily="18" charset="0"/>
              </a:rPr>
              <a:t>1896 	                Comité ist bemüht um Konzessionen</a:t>
            </a:r>
          </a:p>
          <a:p>
            <a:endParaRPr lang="de-DE" sz="1400" dirty="0">
              <a:latin typeface="Clarendon BT" panose="02040704040505020204" pitchFamily="18" charset="0"/>
            </a:endParaRPr>
          </a:p>
          <a:p>
            <a:pPr>
              <a:spcAft>
                <a:spcPts val="0"/>
              </a:spcAft>
            </a:pPr>
            <a:r>
              <a:rPr lang="de-DE" sz="1400" dirty="0">
                <a:latin typeface="Clarendon BT" panose="02040704040505020204" pitchFamily="18" charset="0"/>
              </a:rPr>
              <a:t>06.11.1895	Staatsvertrag zw. beteiligten   </a:t>
            </a:r>
          </a:p>
          <a:p>
            <a:pPr>
              <a:spcAft>
                <a:spcPts val="0"/>
              </a:spcAft>
            </a:pPr>
            <a:r>
              <a:rPr lang="de-DE" sz="1400" dirty="0">
                <a:latin typeface="Clarendon BT" panose="02040704040505020204" pitchFamily="18" charset="0"/>
              </a:rPr>
              <a:t>                                 Staaten</a:t>
            </a:r>
          </a:p>
          <a:p>
            <a:pPr>
              <a:spcAft>
                <a:spcPts val="0"/>
              </a:spcAft>
            </a:pPr>
            <a:r>
              <a:rPr lang="de-DE" sz="1400" dirty="0">
                <a:latin typeface="Clarendon BT" panose="02040704040505020204" pitchFamily="18" charset="0"/>
              </a:rPr>
              <a:t>18.06.1896	Die Eisenbahn-Gesellschaft Mühlhausen-	Ebeleben (MEE) als AG gegründet,  	                Kapital: 1.550.000 Mark </a:t>
            </a:r>
          </a:p>
          <a:p>
            <a:pPr>
              <a:spcAft>
                <a:spcPts val="0"/>
              </a:spcAft>
            </a:pPr>
            <a:endParaRPr lang="de-DE" sz="1400" dirty="0">
              <a:latin typeface="Clarendon BT" panose="02040704040505020204" pitchFamily="18" charset="0"/>
            </a:endParaRPr>
          </a:p>
          <a:p>
            <a:pPr>
              <a:spcAft>
                <a:spcPts val="0"/>
              </a:spcAft>
            </a:pPr>
            <a:r>
              <a:rPr lang="de-DE" sz="1400" dirty="0">
                <a:latin typeface="Clarendon BT" panose="02040704040505020204" pitchFamily="18" charset="0"/>
              </a:rPr>
              <a:t>28.05.1897	nach 15monatiger (!) Bauzeit         </a:t>
            </a:r>
          </a:p>
          <a:p>
            <a:pPr>
              <a:spcAft>
                <a:spcPts val="0"/>
              </a:spcAft>
            </a:pPr>
            <a:r>
              <a:rPr lang="de-DE" sz="1400" dirty="0">
                <a:latin typeface="Clarendon BT" panose="02040704040505020204" pitchFamily="18" charset="0"/>
              </a:rPr>
              <a:t>                                 landespolizeiliche Abnahme 		</a:t>
            </a:r>
          </a:p>
          <a:p>
            <a:pPr>
              <a:spcAft>
                <a:spcPts val="0"/>
              </a:spcAft>
            </a:pPr>
            <a:r>
              <a:rPr lang="de-DE" sz="1400" dirty="0">
                <a:latin typeface="Clarendon BT" panose="02040704040505020204" pitchFamily="18" charset="0"/>
              </a:rPr>
              <a:t>02./04.06.1897         Feierliche Eröffnung</a:t>
            </a:r>
          </a:p>
          <a:p>
            <a:pPr>
              <a:spcAft>
                <a:spcPts val="0"/>
              </a:spcAft>
            </a:pPr>
            <a:r>
              <a:rPr lang="de-DE" sz="1400" dirty="0">
                <a:latin typeface="Clarendon BT" panose="02040704040505020204" pitchFamily="18" charset="0"/>
              </a:rPr>
              <a:t>ca. 01.07.1897         hielten die Züge auch in </a:t>
            </a:r>
            <a:r>
              <a:rPr lang="de-DE" sz="1400" dirty="0" err="1">
                <a:latin typeface="Clarendon BT" panose="02040704040505020204" pitchFamily="18" charset="0"/>
              </a:rPr>
              <a:t>Bollstedt</a:t>
            </a:r>
            <a:r>
              <a:rPr lang="de-DE" sz="1400" dirty="0">
                <a:latin typeface="Clarendon BT" panose="02040704040505020204" pitchFamily="18" charset="0"/>
              </a:rPr>
              <a:t> </a:t>
            </a:r>
          </a:p>
          <a:p>
            <a:pPr>
              <a:spcAft>
                <a:spcPts val="0"/>
              </a:spcAft>
            </a:pPr>
            <a:r>
              <a:rPr lang="de-DE" sz="1400" dirty="0">
                <a:latin typeface="Clarendon BT" panose="02040704040505020204" pitchFamily="18" charset="0"/>
              </a:rPr>
              <a:t>18.07.1946	Enteignung der Bahn zugunsten   </a:t>
            </a:r>
          </a:p>
          <a:p>
            <a:pPr>
              <a:spcAft>
                <a:spcPts val="0"/>
              </a:spcAft>
            </a:pPr>
            <a:r>
              <a:rPr lang="de-DE" sz="1400" dirty="0">
                <a:latin typeface="Clarendon BT" panose="02040704040505020204" pitchFamily="18" charset="0"/>
              </a:rPr>
              <a:t>                                 des Landes Thüringen</a:t>
            </a:r>
          </a:p>
          <a:p>
            <a:pPr>
              <a:spcAft>
                <a:spcPts val="0"/>
              </a:spcAft>
            </a:pPr>
            <a:endParaRPr lang="de-DE" sz="1400" dirty="0">
              <a:latin typeface="Clarendon BT" panose="02040704040505020204" pitchFamily="18" charset="0"/>
            </a:endParaRPr>
          </a:p>
          <a:p>
            <a:pPr>
              <a:spcAft>
                <a:spcPts val="0"/>
              </a:spcAft>
            </a:pPr>
            <a:r>
              <a:rPr lang="de-DE" sz="1400" dirty="0">
                <a:latin typeface="Clarendon BT" panose="02040704040505020204" pitchFamily="18" charset="0"/>
              </a:rPr>
              <a:t>01.04.1949 	MEE zur Deutschen Reichsbahn,   </a:t>
            </a:r>
          </a:p>
          <a:p>
            <a:pPr>
              <a:spcAft>
                <a:spcPts val="0"/>
              </a:spcAft>
            </a:pPr>
            <a:r>
              <a:rPr lang="de-DE" sz="1400" dirty="0">
                <a:latin typeface="Clarendon BT" panose="02040704040505020204" pitchFamily="18" charset="0"/>
              </a:rPr>
              <a:t>                                 Güterverkehr bis 1994 		                 Personenverkehr bis 31.05.1997.                </a:t>
            </a:r>
          </a:p>
          <a:p>
            <a:pPr>
              <a:spcAft>
                <a:spcPts val="0"/>
              </a:spcAft>
            </a:pPr>
            <a:r>
              <a:rPr lang="de-DE" sz="1400" dirty="0">
                <a:latin typeface="Clarendon BT" panose="02040704040505020204" pitchFamily="18" charset="0"/>
              </a:rPr>
              <a:t>                                 Linie bestand genau 100 Jahre</a:t>
            </a:r>
          </a:p>
          <a:p>
            <a:pPr>
              <a:spcAft>
                <a:spcPts val="0"/>
              </a:spcAft>
            </a:pPr>
            <a:r>
              <a:rPr lang="de-DE" sz="1400" dirty="0">
                <a:latin typeface="Clarendon BT" panose="02040704040505020204" pitchFamily="18" charset="0"/>
              </a:rPr>
              <a:t>2008/2009	Bau „Unstrut-Radweg“</a:t>
            </a:r>
          </a:p>
          <a:p>
            <a:pPr>
              <a:spcAft>
                <a:spcPts val="0"/>
              </a:spcAft>
            </a:pPr>
            <a:r>
              <a:rPr lang="de-DE" sz="1400" dirty="0">
                <a:latin typeface="Clarendon BT" panose="02040704040505020204" pitchFamily="18" charset="0"/>
              </a:rPr>
              <a:t>19.08.2010	Freigabe des Teilabschnitts Körner   </a:t>
            </a:r>
          </a:p>
          <a:p>
            <a:pPr>
              <a:spcAft>
                <a:spcPts val="0"/>
              </a:spcAft>
            </a:pPr>
            <a:r>
              <a:rPr lang="de-DE" sz="1400" dirty="0">
                <a:latin typeface="Clarendon BT" panose="02040704040505020204" pitchFamily="18" charset="0"/>
              </a:rPr>
              <a:t>                                 – Schlotheim des Unstrut-Werra-  </a:t>
            </a:r>
          </a:p>
          <a:p>
            <a:pPr>
              <a:spcAft>
                <a:spcPts val="0"/>
              </a:spcAft>
            </a:pPr>
            <a:r>
              <a:rPr lang="de-DE" sz="1400" dirty="0">
                <a:latin typeface="Clarendon BT" panose="02040704040505020204" pitchFamily="18" charset="0"/>
              </a:rPr>
              <a:t>                                 Fernradwegs</a:t>
            </a:r>
          </a:p>
          <a:p>
            <a:endParaRPr lang="de-DE" sz="1600" dirty="0">
              <a:latin typeface="Clarendon BT" panose="02040704040505020204" pitchFamily="18" charset="0"/>
            </a:endParaRPr>
          </a:p>
          <a:p>
            <a:endParaRPr lang="de-DE" dirty="0">
              <a:latin typeface="Clarendon BT" panose="02040704040505020204" pitchFamily="18" charset="0"/>
            </a:endParaRPr>
          </a:p>
        </p:txBody>
      </p:sp>
      <p:sp>
        <p:nvSpPr>
          <p:cNvPr id="10" name="Textfeld 9">
            <a:extLst>
              <a:ext uri="{FF2B5EF4-FFF2-40B4-BE49-F238E27FC236}">
                <a16:creationId xmlns:a16="http://schemas.microsoft.com/office/drawing/2014/main" id="{667F7304-64EF-47F0-B8A7-5DC06F129073}"/>
              </a:ext>
            </a:extLst>
          </p:cNvPr>
          <p:cNvSpPr txBox="1"/>
          <p:nvPr/>
        </p:nvSpPr>
        <p:spPr>
          <a:xfrm>
            <a:off x="195789" y="3689231"/>
            <a:ext cx="3656131" cy="584775"/>
          </a:xfrm>
          <a:prstGeom prst="rect">
            <a:avLst/>
          </a:prstGeom>
          <a:noFill/>
        </p:spPr>
        <p:txBody>
          <a:bodyPr wrap="square" rtlCol="0">
            <a:spAutoFit/>
          </a:bodyPr>
          <a:lstStyle/>
          <a:p>
            <a:r>
              <a:rPr lang="de-DE" sz="1600" dirty="0" err="1">
                <a:latin typeface="Clarendon BT" panose="02040704040505020204" pitchFamily="18" charset="0"/>
              </a:rPr>
              <a:t>Schlotheimer</a:t>
            </a:r>
            <a:r>
              <a:rPr lang="de-DE" sz="1600" dirty="0">
                <a:latin typeface="Clarendon BT" panose="02040704040505020204" pitchFamily="18" charset="0"/>
              </a:rPr>
              <a:t> </a:t>
            </a:r>
            <a:r>
              <a:rPr lang="de-DE" sz="1600" dirty="0" err="1">
                <a:latin typeface="Clarendon BT" panose="02040704040505020204" pitchFamily="18" charset="0"/>
              </a:rPr>
              <a:t>Notterbrücke</a:t>
            </a:r>
            <a:r>
              <a:rPr lang="de-DE" sz="1600" dirty="0">
                <a:latin typeface="Clarendon BT" panose="02040704040505020204" pitchFamily="18" charset="0"/>
              </a:rPr>
              <a:t> </a:t>
            </a:r>
          </a:p>
          <a:p>
            <a:r>
              <a:rPr lang="de-DE" sz="1600" dirty="0">
                <a:latin typeface="Clarendon BT" panose="02040704040505020204" pitchFamily="18" charset="0"/>
              </a:rPr>
              <a:t>und Pferdefuhrwerk um 1910</a:t>
            </a:r>
          </a:p>
        </p:txBody>
      </p:sp>
      <p:sp>
        <p:nvSpPr>
          <p:cNvPr id="11" name="Textfeld 10">
            <a:extLst>
              <a:ext uri="{FF2B5EF4-FFF2-40B4-BE49-F238E27FC236}">
                <a16:creationId xmlns:a16="http://schemas.microsoft.com/office/drawing/2014/main" id="{8022E9B8-C0C5-41AF-AF3B-FC3CCAF585D5}"/>
              </a:ext>
            </a:extLst>
          </p:cNvPr>
          <p:cNvSpPr txBox="1"/>
          <p:nvPr/>
        </p:nvSpPr>
        <p:spPr>
          <a:xfrm>
            <a:off x="159784" y="4394649"/>
            <a:ext cx="3728139" cy="2246769"/>
          </a:xfrm>
          <a:prstGeom prst="rect">
            <a:avLst/>
          </a:prstGeom>
          <a:noFill/>
        </p:spPr>
        <p:txBody>
          <a:bodyPr wrap="square" rtlCol="0">
            <a:spAutoFit/>
          </a:bodyPr>
          <a:lstStyle/>
          <a:p>
            <a:pPr>
              <a:spcAft>
                <a:spcPts val="0"/>
              </a:spcAft>
            </a:pPr>
            <a:r>
              <a:rPr lang="de-DE" sz="1400" dirty="0">
                <a:latin typeface="Clarendon BT" panose="02040704040505020204" pitchFamily="18" charset="0"/>
              </a:rPr>
              <a:t>Intention: 	            </a:t>
            </a:r>
          </a:p>
          <a:p>
            <a:pPr>
              <a:spcAft>
                <a:spcPts val="0"/>
              </a:spcAft>
            </a:pPr>
            <a:r>
              <a:rPr lang="de-DE" sz="1400" dirty="0">
                <a:latin typeface="Clarendon BT" panose="02040704040505020204" pitchFamily="18" charset="0"/>
              </a:rPr>
              <a:t>                       </a:t>
            </a:r>
            <a:r>
              <a:rPr lang="de-DE" sz="1400" dirty="0" err="1">
                <a:latin typeface="Clarendon BT" panose="02040704040505020204" pitchFamily="18" charset="0"/>
              </a:rPr>
              <a:t>landw</a:t>
            </a:r>
            <a:r>
              <a:rPr lang="de-DE" sz="1400" dirty="0">
                <a:latin typeface="Clarendon BT" panose="02040704040505020204" pitchFamily="18" charset="0"/>
              </a:rPr>
              <a:t>.  Nutzung/                            </a:t>
            </a:r>
          </a:p>
          <a:p>
            <a:pPr>
              <a:spcAft>
                <a:spcPts val="0"/>
              </a:spcAft>
            </a:pPr>
            <a:r>
              <a:rPr lang="de-DE" sz="1400" dirty="0">
                <a:latin typeface="Clarendon BT" panose="02040704040505020204" pitchFamily="18" charset="0"/>
              </a:rPr>
              <a:t>                       Güterverkehr/Märkte</a:t>
            </a:r>
          </a:p>
          <a:p>
            <a:r>
              <a:rPr lang="de-DE" sz="1400" dirty="0">
                <a:latin typeface="Clarendon BT" panose="02040704040505020204" pitchFamily="18" charset="0"/>
              </a:rPr>
              <a:t>27.08.1883     Kleingrabe: „Comité für   </a:t>
            </a:r>
          </a:p>
          <a:p>
            <a:r>
              <a:rPr lang="de-DE" sz="1400" dirty="0">
                <a:latin typeface="Clarendon BT" panose="02040704040505020204" pitchFamily="18" charset="0"/>
              </a:rPr>
              <a:t>                       den Bau einer Eisenbahn</a:t>
            </a:r>
          </a:p>
          <a:p>
            <a:endParaRPr lang="de-DE" sz="1400" dirty="0">
              <a:latin typeface="Clarendon BT" panose="02040704040505020204" pitchFamily="18" charset="0"/>
            </a:endParaRPr>
          </a:p>
          <a:p>
            <a:pPr marL="342900" indent="-342900">
              <a:buAutoNum type="arabicPlain" startAt="1894"/>
            </a:pPr>
            <a:r>
              <a:rPr lang="de-DE" sz="1400" dirty="0">
                <a:latin typeface="Clarendon BT" panose="02040704040505020204" pitchFamily="18" charset="0"/>
              </a:rPr>
              <a:t>               Comité wendet sich an      </a:t>
            </a:r>
          </a:p>
          <a:p>
            <a:r>
              <a:rPr lang="de-DE" sz="1400" dirty="0">
                <a:latin typeface="Clarendon BT" panose="02040704040505020204" pitchFamily="18" charset="0"/>
              </a:rPr>
              <a:t>                       Lenz &amp; Co./ Trassenvor-                    </a:t>
            </a:r>
          </a:p>
          <a:p>
            <a:r>
              <a:rPr lang="de-DE" sz="1400" dirty="0">
                <a:latin typeface="Clarendon BT" panose="02040704040505020204" pitchFamily="18" charset="0"/>
              </a:rPr>
              <a:t>                       schlag/ </a:t>
            </a:r>
            <a:r>
              <a:rPr lang="de-DE" sz="1400" dirty="0" err="1">
                <a:latin typeface="Clarendon BT" panose="02040704040505020204" pitchFamily="18" charset="0"/>
              </a:rPr>
              <a:t>Kostenvoranschl</a:t>
            </a:r>
            <a:r>
              <a:rPr lang="de-DE" sz="1400" dirty="0">
                <a:latin typeface="Clarendon BT" panose="02040704040505020204" pitchFamily="18" charset="0"/>
              </a:rPr>
              <a:t>.           </a:t>
            </a:r>
          </a:p>
          <a:p>
            <a:r>
              <a:rPr lang="de-DE" sz="1400" dirty="0">
                <a:latin typeface="Clarendon BT" panose="02040704040505020204" pitchFamily="18" charset="0"/>
              </a:rPr>
              <a:t>                         </a:t>
            </a:r>
          </a:p>
        </p:txBody>
      </p:sp>
      <p:pic>
        <p:nvPicPr>
          <p:cNvPr id="12" name="Inhaltsplatzhalter 7">
            <a:extLst>
              <a:ext uri="{FF2B5EF4-FFF2-40B4-BE49-F238E27FC236}">
                <a16:creationId xmlns:a16="http://schemas.microsoft.com/office/drawing/2014/main" id="{74F144B2-F0F2-4AE5-8A53-782DC42AD29E}"/>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7326242" y="269990"/>
            <a:ext cx="1515650" cy="1070778"/>
          </a:xfrm>
        </p:spPr>
      </p:pic>
    </p:spTree>
    <p:extLst>
      <p:ext uri="{BB962C8B-B14F-4D97-AF65-F5344CB8AC3E}">
        <p14:creationId xmlns:p14="http://schemas.microsoft.com/office/powerpoint/2010/main" val="4239907984"/>
      </p:ext>
    </p:extLst>
  </p:cSld>
  <p:clrMapOvr>
    <a:masterClrMapping/>
  </p:clrMapOvr>
  <mc:AlternateContent xmlns:mc="http://schemas.openxmlformats.org/markup-compatibility/2006" xmlns:p14="http://schemas.microsoft.com/office/powerpoint/2010/main">
    <mc:Choice Requires="p14">
      <p:transition spd="slow" p14:dur="2000" advTm="11642"/>
    </mc:Choice>
    <mc:Fallback xmlns="">
      <p:transition spd="slow" advTm="11642"/>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Kunstobjekt</a:t>
            </a:r>
          </a:p>
        </p:txBody>
      </p:sp>
      <p:pic>
        <p:nvPicPr>
          <p:cNvPr id="3" name="Grafik 2">
            <a:extLst>
              <a:ext uri="{FF2B5EF4-FFF2-40B4-BE49-F238E27FC236}">
                <a16:creationId xmlns:a16="http://schemas.microsoft.com/office/drawing/2014/main" id="{86BC7560-B518-41CB-8298-A9D20DCA54C2}"/>
              </a:ext>
            </a:extLst>
          </p:cNvPr>
          <p:cNvPicPr>
            <a:picLocks noChangeAspect="1"/>
          </p:cNvPicPr>
          <p:nvPr/>
        </p:nvPicPr>
        <p:blipFill>
          <a:blip r:embed="rId2"/>
          <a:stretch>
            <a:fillRect/>
          </a:stretch>
        </p:blipFill>
        <p:spPr>
          <a:xfrm>
            <a:off x="4245420" y="247719"/>
            <a:ext cx="3312368" cy="681769"/>
          </a:xfrm>
          <a:prstGeom prst="rect">
            <a:avLst/>
          </a:prstGeom>
        </p:spPr>
      </p:pic>
      <p:pic>
        <p:nvPicPr>
          <p:cNvPr id="4" name="Grafik 3">
            <a:extLst>
              <a:ext uri="{FF2B5EF4-FFF2-40B4-BE49-F238E27FC236}">
                <a16:creationId xmlns:a16="http://schemas.microsoft.com/office/drawing/2014/main" id="{13D7D1AE-50C7-4F51-8576-A344630E35D4}"/>
              </a:ext>
            </a:extLst>
          </p:cNvPr>
          <p:cNvPicPr>
            <a:picLocks noChangeAspect="1"/>
          </p:cNvPicPr>
          <p:nvPr/>
        </p:nvPicPr>
        <p:blipFill>
          <a:blip r:embed="rId3"/>
          <a:stretch>
            <a:fillRect/>
          </a:stretch>
        </p:blipFill>
        <p:spPr>
          <a:xfrm>
            <a:off x="107950" y="1239864"/>
            <a:ext cx="4669686" cy="2646412"/>
          </a:xfrm>
          <a:prstGeom prst="rect">
            <a:avLst/>
          </a:prstGeom>
        </p:spPr>
      </p:pic>
      <p:pic>
        <p:nvPicPr>
          <p:cNvPr id="5" name="Grafik 4">
            <a:extLst>
              <a:ext uri="{FF2B5EF4-FFF2-40B4-BE49-F238E27FC236}">
                <a16:creationId xmlns:a16="http://schemas.microsoft.com/office/drawing/2014/main" id="{83378F1B-0536-4FEB-A153-315C82629B80}"/>
              </a:ext>
            </a:extLst>
          </p:cNvPr>
          <p:cNvPicPr>
            <a:picLocks noChangeAspect="1"/>
          </p:cNvPicPr>
          <p:nvPr/>
        </p:nvPicPr>
        <p:blipFill>
          <a:blip r:embed="rId4"/>
          <a:stretch>
            <a:fillRect/>
          </a:stretch>
        </p:blipFill>
        <p:spPr>
          <a:xfrm>
            <a:off x="5004048" y="1225252"/>
            <a:ext cx="2928427" cy="1629690"/>
          </a:xfrm>
          <a:prstGeom prst="rect">
            <a:avLst/>
          </a:prstGeom>
        </p:spPr>
      </p:pic>
      <p:pic>
        <p:nvPicPr>
          <p:cNvPr id="8" name="Grafik 7">
            <a:extLst>
              <a:ext uri="{FF2B5EF4-FFF2-40B4-BE49-F238E27FC236}">
                <a16:creationId xmlns:a16="http://schemas.microsoft.com/office/drawing/2014/main" id="{224C0B94-BF31-4D4F-866E-7C67E6B0BE5D}"/>
              </a:ext>
            </a:extLst>
          </p:cNvPr>
          <p:cNvPicPr>
            <a:picLocks noChangeAspect="1"/>
          </p:cNvPicPr>
          <p:nvPr/>
        </p:nvPicPr>
        <p:blipFill>
          <a:blip r:embed="rId5"/>
          <a:stretch>
            <a:fillRect/>
          </a:stretch>
        </p:blipFill>
        <p:spPr>
          <a:xfrm>
            <a:off x="4917926" y="2973063"/>
            <a:ext cx="2987849" cy="1632484"/>
          </a:xfrm>
          <a:prstGeom prst="rect">
            <a:avLst/>
          </a:prstGeom>
        </p:spPr>
      </p:pic>
      <p:pic>
        <p:nvPicPr>
          <p:cNvPr id="9" name="Grafik 8">
            <a:extLst>
              <a:ext uri="{FF2B5EF4-FFF2-40B4-BE49-F238E27FC236}">
                <a16:creationId xmlns:a16="http://schemas.microsoft.com/office/drawing/2014/main" id="{B1AFAAF5-CC4B-4EEA-A1BC-177F9F1CC4EC}"/>
              </a:ext>
            </a:extLst>
          </p:cNvPr>
          <p:cNvPicPr>
            <a:picLocks noChangeAspect="1"/>
          </p:cNvPicPr>
          <p:nvPr/>
        </p:nvPicPr>
        <p:blipFill>
          <a:blip r:embed="rId6"/>
          <a:stretch>
            <a:fillRect/>
          </a:stretch>
        </p:blipFill>
        <p:spPr>
          <a:xfrm>
            <a:off x="4989307" y="4784685"/>
            <a:ext cx="2935466" cy="1629690"/>
          </a:xfrm>
          <a:prstGeom prst="rect">
            <a:avLst/>
          </a:prstGeom>
        </p:spPr>
      </p:pic>
      <p:pic>
        <p:nvPicPr>
          <p:cNvPr id="10" name="Grafik 9">
            <a:extLst>
              <a:ext uri="{FF2B5EF4-FFF2-40B4-BE49-F238E27FC236}">
                <a16:creationId xmlns:a16="http://schemas.microsoft.com/office/drawing/2014/main" id="{7FB4C36B-D359-4F03-B0BF-E216AF2FF09C}"/>
              </a:ext>
            </a:extLst>
          </p:cNvPr>
          <p:cNvPicPr>
            <a:picLocks noChangeAspect="1"/>
          </p:cNvPicPr>
          <p:nvPr/>
        </p:nvPicPr>
        <p:blipFill>
          <a:blip r:embed="rId7"/>
          <a:stretch>
            <a:fillRect/>
          </a:stretch>
        </p:blipFill>
        <p:spPr>
          <a:xfrm>
            <a:off x="179512" y="4005064"/>
            <a:ext cx="4488702" cy="2463032"/>
          </a:xfrm>
          <a:prstGeom prst="rect">
            <a:avLst/>
          </a:prstGeom>
        </p:spPr>
      </p:pic>
      <p:sp>
        <p:nvSpPr>
          <p:cNvPr id="11" name="Textfeld 10">
            <a:extLst>
              <a:ext uri="{FF2B5EF4-FFF2-40B4-BE49-F238E27FC236}">
                <a16:creationId xmlns:a16="http://schemas.microsoft.com/office/drawing/2014/main" id="{0D04046F-2358-43DA-BAFA-8DDC1B1E187C}"/>
              </a:ext>
            </a:extLst>
          </p:cNvPr>
          <p:cNvSpPr txBox="1"/>
          <p:nvPr/>
        </p:nvSpPr>
        <p:spPr>
          <a:xfrm>
            <a:off x="7932475" y="1572360"/>
            <a:ext cx="1211525" cy="2862322"/>
          </a:xfrm>
          <a:prstGeom prst="rect">
            <a:avLst/>
          </a:prstGeom>
          <a:noFill/>
        </p:spPr>
        <p:txBody>
          <a:bodyPr wrap="square" rtlCol="0">
            <a:spAutoFit/>
          </a:bodyPr>
          <a:lstStyle/>
          <a:p>
            <a:r>
              <a:rPr lang="de-DE" sz="1000" dirty="0">
                <a:latin typeface="Clarendon BT" panose="02040704040505020204" pitchFamily="18" charset="0"/>
              </a:rPr>
              <a:t>Künstler-gruppe:</a:t>
            </a:r>
          </a:p>
          <a:p>
            <a:endParaRPr lang="de-DE" sz="1000" dirty="0">
              <a:latin typeface="Clarendon BT" panose="02040704040505020204" pitchFamily="18" charset="0"/>
            </a:endParaRPr>
          </a:p>
          <a:p>
            <a:r>
              <a:rPr lang="de-DE" sz="1000" dirty="0">
                <a:latin typeface="Clarendon BT" panose="02040704040505020204" pitchFamily="18" charset="0"/>
              </a:rPr>
              <a:t>Siegfried </a:t>
            </a:r>
            <a:r>
              <a:rPr lang="de-DE" sz="1000" dirty="0" err="1">
                <a:latin typeface="Clarendon BT" panose="02040704040505020204" pitchFamily="18" charset="0"/>
              </a:rPr>
              <a:t>Böhning</a:t>
            </a:r>
            <a:r>
              <a:rPr lang="de-DE" sz="1000" dirty="0">
                <a:latin typeface="Clarendon BT" panose="02040704040505020204" pitchFamily="18" charset="0"/>
              </a:rPr>
              <a:t>,</a:t>
            </a:r>
          </a:p>
          <a:p>
            <a:endParaRPr lang="de-DE" sz="1000" dirty="0">
              <a:latin typeface="Clarendon BT" panose="02040704040505020204" pitchFamily="18" charset="0"/>
            </a:endParaRPr>
          </a:p>
          <a:p>
            <a:r>
              <a:rPr lang="de-DE" sz="1000" dirty="0">
                <a:latin typeface="Clarendon BT" panose="02040704040505020204" pitchFamily="18" charset="0"/>
              </a:rPr>
              <a:t>Katrin </a:t>
            </a:r>
            <a:r>
              <a:rPr lang="de-DE" sz="1000" dirty="0" err="1">
                <a:latin typeface="Clarendon BT" panose="02040704040505020204" pitchFamily="18" charset="0"/>
              </a:rPr>
              <a:t>Prinich-Heutzenröder</a:t>
            </a:r>
            <a:r>
              <a:rPr lang="de-DE" sz="1000" dirty="0">
                <a:latin typeface="Clarendon BT" panose="02040704040505020204" pitchFamily="18" charset="0"/>
              </a:rPr>
              <a:t>,</a:t>
            </a:r>
          </a:p>
          <a:p>
            <a:endParaRPr lang="de-DE" sz="1000" dirty="0">
              <a:latin typeface="Clarendon BT" panose="02040704040505020204" pitchFamily="18" charset="0"/>
            </a:endParaRPr>
          </a:p>
          <a:p>
            <a:r>
              <a:rPr lang="de-DE" sz="1000" dirty="0">
                <a:latin typeface="Clarendon BT" panose="02040704040505020204" pitchFamily="18" charset="0"/>
              </a:rPr>
              <a:t>Marion Walther,</a:t>
            </a:r>
          </a:p>
          <a:p>
            <a:endParaRPr lang="de-DE" sz="1000" dirty="0">
              <a:latin typeface="Clarendon BT" panose="02040704040505020204" pitchFamily="18" charset="0"/>
            </a:endParaRPr>
          </a:p>
          <a:p>
            <a:r>
              <a:rPr lang="de-DE" sz="1000" dirty="0">
                <a:latin typeface="Clarendon BT" panose="02040704040505020204" pitchFamily="18" charset="0"/>
              </a:rPr>
              <a:t>Reinhard </a:t>
            </a:r>
            <a:r>
              <a:rPr lang="de-DE" sz="1000" dirty="0" err="1">
                <a:latin typeface="Clarendon BT" panose="02040704040505020204" pitchFamily="18" charset="0"/>
              </a:rPr>
              <a:t>Mietzger</a:t>
            </a:r>
            <a:r>
              <a:rPr lang="de-DE" sz="1000" dirty="0">
                <a:latin typeface="Clarendon BT" panose="02040704040505020204" pitchFamily="18" charset="0"/>
              </a:rPr>
              <a:t>,</a:t>
            </a:r>
          </a:p>
          <a:p>
            <a:endParaRPr lang="de-DE" sz="1000" dirty="0">
              <a:latin typeface="Clarendon BT" panose="02040704040505020204" pitchFamily="18" charset="0"/>
            </a:endParaRPr>
          </a:p>
          <a:p>
            <a:r>
              <a:rPr lang="de-DE" sz="1000" dirty="0">
                <a:latin typeface="Clarendon BT" panose="02040704040505020204" pitchFamily="18" charset="0"/>
              </a:rPr>
              <a:t>Thomas Fischer</a:t>
            </a:r>
          </a:p>
          <a:p>
            <a:endParaRPr lang="de-DE" sz="1000" dirty="0">
              <a:latin typeface="Clarendon BT" panose="02040704040505020204" pitchFamily="18" charset="0"/>
            </a:endParaRPr>
          </a:p>
          <a:p>
            <a:r>
              <a:rPr lang="de-DE" sz="1000" dirty="0">
                <a:latin typeface="Clarendon BT" panose="02040704040505020204" pitchFamily="18" charset="0"/>
              </a:rPr>
              <a:t>  </a:t>
            </a:r>
          </a:p>
        </p:txBody>
      </p:sp>
      <p:pic>
        <p:nvPicPr>
          <p:cNvPr id="12" name="Grafik 11">
            <a:extLst>
              <a:ext uri="{FF2B5EF4-FFF2-40B4-BE49-F238E27FC236}">
                <a16:creationId xmlns:a16="http://schemas.microsoft.com/office/drawing/2014/main" id="{4CAD507A-4710-4DD9-A05D-E8239D4E7A81}"/>
              </a:ext>
            </a:extLst>
          </p:cNvPr>
          <p:cNvPicPr>
            <a:picLocks noChangeAspect="1"/>
          </p:cNvPicPr>
          <p:nvPr/>
        </p:nvPicPr>
        <p:blipFill>
          <a:blip r:embed="rId8"/>
          <a:stretch>
            <a:fillRect/>
          </a:stretch>
        </p:blipFill>
        <p:spPr>
          <a:xfrm>
            <a:off x="8028384" y="4939676"/>
            <a:ext cx="972561" cy="1474699"/>
          </a:xfrm>
          <a:prstGeom prst="rect">
            <a:avLst/>
          </a:prstGeom>
        </p:spPr>
      </p:pic>
      <p:pic>
        <p:nvPicPr>
          <p:cNvPr id="13" name="Grafik 12">
            <a:extLst>
              <a:ext uri="{FF2B5EF4-FFF2-40B4-BE49-F238E27FC236}">
                <a16:creationId xmlns:a16="http://schemas.microsoft.com/office/drawing/2014/main" id="{0211398B-7FBB-40FB-9B16-BA1D189FC75C}"/>
              </a:ext>
            </a:extLst>
          </p:cNvPr>
          <p:cNvPicPr>
            <a:picLocks noChangeAspect="1"/>
          </p:cNvPicPr>
          <p:nvPr/>
        </p:nvPicPr>
        <p:blipFill>
          <a:blip r:embed="rId9"/>
          <a:stretch>
            <a:fillRect/>
          </a:stretch>
        </p:blipFill>
        <p:spPr>
          <a:xfrm>
            <a:off x="2208921" y="357518"/>
            <a:ext cx="1859023" cy="551202"/>
          </a:xfrm>
          <a:prstGeom prst="rect">
            <a:avLst/>
          </a:prstGeom>
        </p:spPr>
      </p:pic>
      <p:sp>
        <p:nvSpPr>
          <p:cNvPr id="15" name="Inhaltsplatzhalter 14">
            <a:extLst>
              <a:ext uri="{FF2B5EF4-FFF2-40B4-BE49-F238E27FC236}">
                <a16:creationId xmlns:a16="http://schemas.microsoft.com/office/drawing/2014/main" id="{E9FF6EE5-717D-40DB-A1FF-5F9145A43943}"/>
              </a:ext>
            </a:extLst>
          </p:cNvPr>
          <p:cNvSpPr>
            <a:spLocks noGrp="1"/>
          </p:cNvSpPr>
          <p:nvPr>
            <p:ph sz="half" idx="2"/>
          </p:nvPr>
        </p:nvSpPr>
        <p:spPr/>
        <p:txBody>
          <a:bodyPr/>
          <a:lstStyle/>
          <a:p>
            <a:endParaRPr lang="de-DE"/>
          </a:p>
        </p:txBody>
      </p:sp>
      <p:pic>
        <p:nvPicPr>
          <p:cNvPr id="16" name="Inhaltsplatzhalter 7">
            <a:extLst>
              <a:ext uri="{FF2B5EF4-FFF2-40B4-BE49-F238E27FC236}">
                <a16:creationId xmlns:a16="http://schemas.microsoft.com/office/drawing/2014/main" id="{5C7331A2-39A5-4AE0-8123-ADB2E8DB00A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643671" y="253183"/>
            <a:ext cx="1284104" cy="907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6362897"/>
      </p:ext>
    </p:extLst>
  </p:cSld>
  <p:clrMapOvr>
    <a:masterClrMapping/>
  </p:clrMapOvr>
  <mc:AlternateContent xmlns:mc="http://schemas.openxmlformats.org/markup-compatibility/2006" xmlns:p14="http://schemas.microsoft.com/office/powerpoint/2010/main">
    <mc:Choice Requires="p14">
      <p:transition spd="slow" p14:dur="2000" advTm="32055"/>
    </mc:Choice>
    <mc:Fallback xmlns="">
      <p:transition spd="slow" advTm="32055"/>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2017: Neuentdeckung</a:t>
            </a:r>
          </a:p>
        </p:txBody>
      </p:sp>
      <p:pic>
        <p:nvPicPr>
          <p:cNvPr id="5" name="Grafik 4">
            <a:extLst>
              <a:ext uri="{FF2B5EF4-FFF2-40B4-BE49-F238E27FC236}">
                <a16:creationId xmlns:a16="http://schemas.microsoft.com/office/drawing/2014/main" id="{B77F0BE1-3200-4A09-B021-8C305DBA5D87}"/>
              </a:ext>
            </a:extLst>
          </p:cNvPr>
          <p:cNvPicPr>
            <a:picLocks noChangeAspect="1"/>
          </p:cNvPicPr>
          <p:nvPr/>
        </p:nvPicPr>
        <p:blipFill>
          <a:blip r:embed="rId2"/>
          <a:stretch>
            <a:fillRect/>
          </a:stretch>
        </p:blipFill>
        <p:spPr>
          <a:xfrm>
            <a:off x="5689040" y="2228029"/>
            <a:ext cx="3233160" cy="3535839"/>
          </a:xfrm>
          <a:prstGeom prst="rect">
            <a:avLst/>
          </a:prstGeom>
        </p:spPr>
      </p:pic>
      <p:pic>
        <p:nvPicPr>
          <p:cNvPr id="8" name="Inhaltsplatzhalter 4">
            <a:extLst>
              <a:ext uri="{FF2B5EF4-FFF2-40B4-BE49-F238E27FC236}">
                <a16:creationId xmlns:a16="http://schemas.microsoft.com/office/drawing/2014/main" id="{05E4A227-4D63-4811-818F-D165AFA165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800" y="2204864"/>
            <a:ext cx="5303759" cy="3535839"/>
          </a:xfrm>
          <a:prstGeom prst="rect">
            <a:avLst/>
          </a:prstGeom>
        </p:spPr>
      </p:pic>
      <p:pic>
        <p:nvPicPr>
          <p:cNvPr id="9" name="Inhaltsplatzhalter 3">
            <a:extLst>
              <a:ext uri="{FF2B5EF4-FFF2-40B4-BE49-F238E27FC236}">
                <a16:creationId xmlns:a16="http://schemas.microsoft.com/office/drawing/2014/main" id="{AE519438-484E-44F1-B324-52FD1F388835}"/>
              </a:ext>
            </a:extLst>
          </p:cNvPr>
          <p:cNvPicPr>
            <a:picLocks noGrp="1" noChangeAspect="1"/>
          </p:cNvPicPr>
          <p:nvPr>
            <p:ph idx="1"/>
          </p:nvPr>
        </p:nvPicPr>
        <p:blipFill>
          <a:blip r:embed="rId4"/>
          <a:stretch>
            <a:fillRect/>
          </a:stretch>
        </p:blipFill>
        <p:spPr>
          <a:xfrm>
            <a:off x="4415741" y="63808"/>
            <a:ext cx="838287" cy="807239"/>
          </a:xfrm>
          <a:prstGeom prst="rect">
            <a:avLst/>
          </a:prstGeom>
        </p:spPr>
      </p:pic>
      <p:pic>
        <p:nvPicPr>
          <p:cNvPr id="10" name="Grafik 9">
            <a:extLst>
              <a:ext uri="{FF2B5EF4-FFF2-40B4-BE49-F238E27FC236}">
                <a16:creationId xmlns:a16="http://schemas.microsoft.com/office/drawing/2014/main" id="{4218D220-3388-4B80-BFA2-6616FD0AEE6D}"/>
              </a:ext>
            </a:extLst>
          </p:cNvPr>
          <p:cNvPicPr>
            <a:picLocks noChangeAspect="1"/>
          </p:cNvPicPr>
          <p:nvPr/>
        </p:nvPicPr>
        <p:blipFill>
          <a:blip r:embed="rId5"/>
          <a:stretch>
            <a:fillRect/>
          </a:stretch>
        </p:blipFill>
        <p:spPr>
          <a:xfrm>
            <a:off x="5890055" y="63808"/>
            <a:ext cx="986202" cy="807239"/>
          </a:xfrm>
          <a:prstGeom prst="rect">
            <a:avLst/>
          </a:prstGeom>
        </p:spPr>
      </p:pic>
      <p:sp>
        <p:nvSpPr>
          <p:cNvPr id="3" name="Textfeld 2">
            <a:extLst>
              <a:ext uri="{FF2B5EF4-FFF2-40B4-BE49-F238E27FC236}">
                <a16:creationId xmlns:a16="http://schemas.microsoft.com/office/drawing/2014/main" id="{39526823-2E68-4519-9905-11381E58976F}"/>
              </a:ext>
            </a:extLst>
          </p:cNvPr>
          <p:cNvSpPr txBox="1"/>
          <p:nvPr/>
        </p:nvSpPr>
        <p:spPr>
          <a:xfrm>
            <a:off x="357357" y="6014369"/>
            <a:ext cx="7992888" cy="369332"/>
          </a:xfrm>
          <a:prstGeom prst="rect">
            <a:avLst/>
          </a:prstGeom>
          <a:noFill/>
        </p:spPr>
        <p:txBody>
          <a:bodyPr wrap="square" rtlCol="0">
            <a:spAutoFit/>
          </a:bodyPr>
          <a:lstStyle/>
          <a:p>
            <a:r>
              <a:rPr lang="de-DE" dirty="0">
                <a:solidFill>
                  <a:schemeClr val="accent4">
                    <a:lumMod val="65000"/>
                    <a:lumOff val="35000"/>
                  </a:schemeClr>
                </a:solidFill>
                <a:latin typeface="Clarendon BT" panose="02040704040505020204" pitchFamily="18" charset="0"/>
              </a:rPr>
              <a:t>Selbstbewusster Geschäftsmann: „Lass uns Dornröschen wecken!“</a:t>
            </a:r>
          </a:p>
        </p:txBody>
      </p:sp>
      <p:sp>
        <p:nvSpPr>
          <p:cNvPr id="11" name="Inhaltsplatzhalter 10">
            <a:extLst>
              <a:ext uri="{FF2B5EF4-FFF2-40B4-BE49-F238E27FC236}">
                <a16:creationId xmlns:a16="http://schemas.microsoft.com/office/drawing/2014/main" id="{B092B1D0-9701-405B-A403-CD8783B86EB2}"/>
              </a:ext>
            </a:extLst>
          </p:cNvPr>
          <p:cNvSpPr>
            <a:spLocks noGrp="1"/>
          </p:cNvSpPr>
          <p:nvPr>
            <p:ph sz="half" idx="2"/>
          </p:nvPr>
        </p:nvSpPr>
        <p:spPr/>
        <p:txBody>
          <a:bodyPr/>
          <a:lstStyle/>
          <a:p>
            <a:endParaRPr lang="de-DE"/>
          </a:p>
        </p:txBody>
      </p:sp>
      <p:pic>
        <p:nvPicPr>
          <p:cNvPr id="12" name="Inhaltsplatzhalter 7">
            <a:extLst>
              <a:ext uri="{FF2B5EF4-FFF2-40B4-BE49-F238E27FC236}">
                <a16:creationId xmlns:a16="http://schemas.microsoft.com/office/drawing/2014/main" id="{F6F4936B-B198-4D9C-B81E-64507A673F3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2917415"/>
      </p:ext>
    </p:extLst>
  </p:cSld>
  <p:clrMapOvr>
    <a:masterClrMapping/>
  </p:clrMapOvr>
  <mc:AlternateContent xmlns:mc="http://schemas.openxmlformats.org/markup-compatibility/2006" xmlns:p14="http://schemas.microsoft.com/office/powerpoint/2010/main">
    <mc:Choice Requires="p14">
      <p:transition spd="slow" p14:dur="2000" advTm="26828"/>
    </mc:Choice>
    <mc:Fallback xmlns="">
      <p:transition spd="slow" advTm="26828"/>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Thüringer Allgemeine 15.12.2018</a:t>
            </a:r>
          </a:p>
        </p:txBody>
      </p:sp>
      <p:pic>
        <p:nvPicPr>
          <p:cNvPr id="4" name="Grafik 3">
            <a:extLst>
              <a:ext uri="{FF2B5EF4-FFF2-40B4-BE49-F238E27FC236}">
                <a16:creationId xmlns:a16="http://schemas.microsoft.com/office/drawing/2014/main" id="{D126E373-BF31-4E27-9BBB-9BD8B7CF18DF}"/>
              </a:ext>
            </a:extLst>
          </p:cNvPr>
          <p:cNvPicPr>
            <a:picLocks noChangeAspect="1"/>
          </p:cNvPicPr>
          <p:nvPr/>
        </p:nvPicPr>
        <p:blipFill>
          <a:blip r:embed="rId2"/>
          <a:stretch>
            <a:fillRect/>
          </a:stretch>
        </p:blipFill>
        <p:spPr>
          <a:xfrm>
            <a:off x="547702" y="1493340"/>
            <a:ext cx="7624475" cy="5093373"/>
          </a:xfrm>
          <a:prstGeom prst="rect">
            <a:avLst/>
          </a:prstGeom>
        </p:spPr>
      </p:pic>
      <p:sp>
        <p:nvSpPr>
          <p:cNvPr id="5" name="Inhaltsplatzhalter 4">
            <a:extLst>
              <a:ext uri="{FF2B5EF4-FFF2-40B4-BE49-F238E27FC236}">
                <a16:creationId xmlns:a16="http://schemas.microsoft.com/office/drawing/2014/main" id="{19EC212D-1CB7-46A7-BA95-0DB9C29529BA}"/>
              </a:ext>
            </a:extLst>
          </p:cNvPr>
          <p:cNvSpPr>
            <a:spLocks noGrp="1"/>
          </p:cNvSpPr>
          <p:nvPr>
            <p:ph sz="half" idx="2"/>
          </p:nvPr>
        </p:nvSpPr>
        <p:spPr/>
        <p:txBody>
          <a:bodyPr/>
          <a:lstStyle/>
          <a:p>
            <a:endParaRPr lang="de-DE"/>
          </a:p>
        </p:txBody>
      </p:sp>
      <p:pic>
        <p:nvPicPr>
          <p:cNvPr id="8" name="Inhaltsplatzhalter 7">
            <a:extLst>
              <a:ext uri="{FF2B5EF4-FFF2-40B4-BE49-F238E27FC236}">
                <a16:creationId xmlns:a16="http://schemas.microsoft.com/office/drawing/2014/main" id="{579FF311-8BA0-4042-AB87-FDC0C14051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0984288"/>
      </p:ext>
    </p:extLst>
  </p:cSld>
  <p:clrMapOvr>
    <a:masterClrMapping/>
  </p:clrMapOvr>
  <mc:AlternateContent xmlns:mc="http://schemas.openxmlformats.org/markup-compatibility/2006" xmlns:p14="http://schemas.microsoft.com/office/powerpoint/2010/main">
    <mc:Choice Requires="p14">
      <p:transition spd="slow" p14:dur="2000" advTm="16492"/>
    </mc:Choice>
    <mc:Fallback xmlns="">
      <p:transition spd="slow" advTm="16492"/>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Aller Anfang ist schwer …</a:t>
            </a:r>
          </a:p>
        </p:txBody>
      </p:sp>
      <p:pic>
        <p:nvPicPr>
          <p:cNvPr id="5" name="Grafik 4">
            <a:extLst>
              <a:ext uri="{FF2B5EF4-FFF2-40B4-BE49-F238E27FC236}">
                <a16:creationId xmlns:a16="http://schemas.microsoft.com/office/drawing/2014/main" id="{53EBFC32-6F79-420A-A456-F13E2A0CAB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3505455"/>
            <a:ext cx="4086130" cy="2298448"/>
          </a:xfrm>
          <a:prstGeom prst="rect">
            <a:avLst/>
          </a:prstGeom>
        </p:spPr>
      </p:pic>
      <p:pic>
        <p:nvPicPr>
          <p:cNvPr id="8" name="Grafik 7">
            <a:extLst>
              <a:ext uri="{FF2B5EF4-FFF2-40B4-BE49-F238E27FC236}">
                <a16:creationId xmlns:a16="http://schemas.microsoft.com/office/drawing/2014/main" id="{E595FAD6-29E1-4D3A-8CC3-6B75C650AC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9992" y="3429000"/>
            <a:ext cx="4222049" cy="2374903"/>
          </a:xfrm>
          <a:prstGeom prst="rect">
            <a:avLst/>
          </a:prstGeom>
        </p:spPr>
      </p:pic>
      <p:pic>
        <p:nvPicPr>
          <p:cNvPr id="9" name="Inhaltsplatzhalter 4">
            <a:extLst>
              <a:ext uri="{FF2B5EF4-FFF2-40B4-BE49-F238E27FC236}">
                <a16:creationId xmlns:a16="http://schemas.microsoft.com/office/drawing/2014/main" id="{3AC3A12B-76B7-4D84-B27A-0A37C5C5B3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130553"/>
            <a:ext cx="4086129" cy="2298448"/>
          </a:xfrm>
          <a:prstGeom prst="rect">
            <a:avLst/>
          </a:prstGeom>
        </p:spPr>
      </p:pic>
      <p:pic>
        <p:nvPicPr>
          <p:cNvPr id="10" name="Grafik 9">
            <a:extLst>
              <a:ext uri="{FF2B5EF4-FFF2-40B4-BE49-F238E27FC236}">
                <a16:creationId xmlns:a16="http://schemas.microsoft.com/office/drawing/2014/main" id="{4FC22A81-87CA-4CBE-B3C6-1D320BDD93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72726" y="1332496"/>
            <a:ext cx="3727116" cy="2096503"/>
          </a:xfrm>
          <a:prstGeom prst="rect">
            <a:avLst/>
          </a:prstGeom>
        </p:spPr>
      </p:pic>
      <p:sp>
        <p:nvSpPr>
          <p:cNvPr id="4" name="Inhaltsplatzhalter 3">
            <a:extLst>
              <a:ext uri="{FF2B5EF4-FFF2-40B4-BE49-F238E27FC236}">
                <a16:creationId xmlns:a16="http://schemas.microsoft.com/office/drawing/2014/main" id="{9C4EA354-8920-4230-84D7-5DD1ACF3BE6D}"/>
              </a:ext>
            </a:extLst>
          </p:cNvPr>
          <p:cNvSpPr>
            <a:spLocks noGrp="1"/>
          </p:cNvSpPr>
          <p:nvPr>
            <p:ph sz="half" idx="2"/>
          </p:nvPr>
        </p:nvSpPr>
        <p:spPr/>
        <p:txBody>
          <a:bodyPr/>
          <a:lstStyle/>
          <a:p>
            <a:endParaRPr lang="de-DE"/>
          </a:p>
        </p:txBody>
      </p:sp>
      <p:pic>
        <p:nvPicPr>
          <p:cNvPr id="11" name="Inhaltsplatzhalter 7">
            <a:extLst>
              <a:ext uri="{FF2B5EF4-FFF2-40B4-BE49-F238E27FC236}">
                <a16:creationId xmlns:a16="http://schemas.microsoft.com/office/drawing/2014/main" id="{F41A7452-027F-4F08-ADF2-39A76DD9CC5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7475239" y="274283"/>
            <a:ext cx="1395799" cy="986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4703802"/>
      </p:ext>
    </p:extLst>
  </p:cSld>
  <p:clrMapOvr>
    <a:masterClrMapping/>
  </p:clrMapOvr>
  <mc:AlternateContent xmlns:mc="http://schemas.openxmlformats.org/markup-compatibility/2006" xmlns:p14="http://schemas.microsoft.com/office/powerpoint/2010/main">
    <mc:Choice Requires="p14">
      <p:transition spd="slow" p14:dur="2000" advTm="22060"/>
    </mc:Choice>
    <mc:Fallback xmlns="">
      <p:transition spd="slow" advTm="2206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Not und Notstrom</a:t>
            </a:r>
          </a:p>
        </p:txBody>
      </p:sp>
      <p:pic>
        <p:nvPicPr>
          <p:cNvPr id="5" name="Inhaltsplatzhalter 4">
            <a:extLst>
              <a:ext uri="{FF2B5EF4-FFF2-40B4-BE49-F238E27FC236}">
                <a16:creationId xmlns:a16="http://schemas.microsoft.com/office/drawing/2014/main" id="{7ADDCA37-9972-4079-B9A1-31EA971C8CB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0389" y="1268760"/>
            <a:ext cx="3161742" cy="1778480"/>
          </a:xfrm>
        </p:spPr>
      </p:pic>
      <p:pic>
        <p:nvPicPr>
          <p:cNvPr id="8" name="Grafik 7">
            <a:extLst>
              <a:ext uri="{FF2B5EF4-FFF2-40B4-BE49-F238E27FC236}">
                <a16:creationId xmlns:a16="http://schemas.microsoft.com/office/drawing/2014/main" id="{C4586DD1-0537-40CF-9F3D-046D1684E6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389" y="3429000"/>
            <a:ext cx="3168352" cy="2376264"/>
          </a:xfrm>
          <a:prstGeom prst="rect">
            <a:avLst/>
          </a:prstGeom>
        </p:spPr>
      </p:pic>
      <p:pic>
        <p:nvPicPr>
          <p:cNvPr id="10" name="Grafik 9">
            <a:extLst>
              <a:ext uri="{FF2B5EF4-FFF2-40B4-BE49-F238E27FC236}">
                <a16:creationId xmlns:a16="http://schemas.microsoft.com/office/drawing/2014/main" id="{69A35943-1209-4C37-9EF8-D97F0EF3D823}"/>
              </a:ext>
            </a:extLst>
          </p:cNvPr>
          <p:cNvPicPr>
            <a:picLocks noChangeAspect="1"/>
          </p:cNvPicPr>
          <p:nvPr/>
        </p:nvPicPr>
        <p:blipFill>
          <a:blip r:embed="rId4"/>
          <a:stretch>
            <a:fillRect/>
          </a:stretch>
        </p:blipFill>
        <p:spPr>
          <a:xfrm>
            <a:off x="4572000" y="3284984"/>
            <a:ext cx="4014520" cy="2466548"/>
          </a:xfrm>
          <a:prstGeom prst="rect">
            <a:avLst/>
          </a:prstGeom>
        </p:spPr>
      </p:pic>
      <p:pic>
        <p:nvPicPr>
          <p:cNvPr id="11" name="Grafik 10">
            <a:extLst>
              <a:ext uri="{FF2B5EF4-FFF2-40B4-BE49-F238E27FC236}">
                <a16:creationId xmlns:a16="http://schemas.microsoft.com/office/drawing/2014/main" id="{D12FA505-C420-4A57-9819-5E32188ADA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69688" y="1268760"/>
            <a:ext cx="3297540" cy="1854867"/>
          </a:xfrm>
          <a:prstGeom prst="rect">
            <a:avLst/>
          </a:prstGeom>
        </p:spPr>
      </p:pic>
      <p:sp>
        <p:nvSpPr>
          <p:cNvPr id="4" name="Inhaltsplatzhalter 3">
            <a:extLst>
              <a:ext uri="{FF2B5EF4-FFF2-40B4-BE49-F238E27FC236}">
                <a16:creationId xmlns:a16="http://schemas.microsoft.com/office/drawing/2014/main" id="{930A6040-4691-4BD6-A88B-B95B64A4B60B}"/>
              </a:ext>
            </a:extLst>
          </p:cNvPr>
          <p:cNvSpPr>
            <a:spLocks noGrp="1"/>
          </p:cNvSpPr>
          <p:nvPr>
            <p:ph sz="half" idx="2"/>
          </p:nvPr>
        </p:nvSpPr>
        <p:spPr/>
        <p:txBody>
          <a:bodyPr/>
          <a:lstStyle/>
          <a:p>
            <a:endParaRPr lang="de-DE"/>
          </a:p>
        </p:txBody>
      </p:sp>
      <p:pic>
        <p:nvPicPr>
          <p:cNvPr id="12" name="Inhaltsplatzhalter 7">
            <a:extLst>
              <a:ext uri="{FF2B5EF4-FFF2-40B4-BE49-F238E27FC236}">
                <a16:creationId xmlns:a16="http://schemas.microsoft.com/office/drawing/2014/main" id="{12861C40-34AE-4634-BC71-99E6AC5736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7524328" y="269990"/>
            <a:ext cx="1317564" cy="930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491955"/>
      </p:ext>
    </p:extLst>
  </p:cSld>
  <p:clrMapOvr>
    <a:masterClrMapping/>
  </p:clrMapOvr>
  <mc:AlternateContent xmlns:mc="http://schemas.openxmlformats.org/markup-compatibility/2006" xmlns:p14="http://schemas.microsoft.com/office/powerpoint/2010/main">
    <mc:Choice Requires="p14">
      <p:transition spd="slow" p14:dur="2000" advTm="23799"/>
    </mc:Choice>
    <mc:Fallback xmlns="">
      <p:transition spd="slow" advTm="23799"/>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5CA6E043-485A-4743-BEF0-80A31712FF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11582" y="1181159"/>
            <a:ext cx="3576841" cy="2384561"/>
          </a:xfrm>
          <a:prstGeom prst="rect">
            <a:avLst/>
          </a:prstGeom>
        </p:spPr>
      </p:pic>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Oktober 2018: Der Bagger ist da!</a:t>
            </a:r>
          </a:p>
        </p:txBody>
      </p:sp>
      <p:pic>
        <p:nvPicPr>
          <p:cNvPr id="8" name="Grafik 7">
            <a:extLst>
              <a:ext uri="{FF2B5EF4-FFF2-40B4-BE49-F238E27FC236}">
                <a16:creationId xmlns:a16="http://schemas.microsoft.com/office/drawing/2014/main" id="{F9E74F25-B922-4C3C-AB3F-1283E00D9A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950" y="3717032"/>
            <a:ext cx="4224469" cy="2376264"/>
          </a:xfrm>
          <a:prstGeom prst="rect">
            <a:avLst/>
          </a:prstGeom>
        </p:spPr>
      </p:pic>
      <p:pic>
        <p:nvPicPr>
          <p:cNvPr id="3" name="Grafik 2">
            <a:extLst>
              <a:ext uri="{FF2B5EF4-FFF2-40B4-BE49-F238E27FC236}">
                <a16:creationId xmlns:a16="http://schemas.microsoft.com/office/drawing/2014/main" id="{25D26C7E-1D24-4963-9972-D4463BCD6B5A}"/>
              </a:ext>
            </a:extLst>
          </p:cNvPr>
          <p:cNvPicPr>
            <a:picLocks noChangeAspect="1"/>
          </p:cNvPicPr>
          <p:nvPr/>
        </p:nvPicPr>
        <p:blipFill>
          <a:blip r:embed="rId4"/>
          <a:stretch>
            <a:fillRect/>
          </a:stretch>
        </p:blipFill>
        <p:spPr>
          <a:xfrm>
            <a:off x="4811582" y="3703559"/>
            <a:ext cx="3576841" cy="2348391"/>
          </a:xfrm>
          <a:prstGeom prst="rect">
            <a:avLst/>
          </a:prstGeom>
        </p:spPr>
      </p:pic>
      <p:pic>
        <p:nvPicPr>
          <p:cNvPr id="13" name="Inhaltsplatzhalter 12">
            <a:extLst>
              <a:ext uri="{FF2B5EF4-FFF2-40B4-BE49-F238E27FC236}">
                <a16:creationId xmlns:a16="http://schemas.microsoft.com/office/drawing/2014/main" id="{D6D501AD-E9CF-4120-820A-E708B491DD63}"/>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109125" y="1127242"/>
            <a:ext cx="4223293" cy="2421033"/>
          </a:xfrm>
        </p:spPr>
      </p:pic>
      <p:sp>
        <p:nvSpPr>
          <p:cNvPr id="5" name="Inhaltsplatzhalter 4">
            <a:extLst>
              <a:ext uri="{FF2B5EF4-FFF2-40B4-BE49-F238E27FC236}">
                <a16:creationId xmlns:a16="http://schemas.microsoft.com/office/drawing/2014/main" id="{5E3F63E4-DC4B-4CF0-957F-3783C5A1DF06}"/>
              </a:ext>
            </a:extLst>
          </p:cNvPr>
          <p:cNvSpPr>
            <a:spLocks noGrp="1"/>
          </p:cNvSpPr>
          <p:nvPr>
            <p:ph sz="half" idx="2"/>
          </p:nvPr>
        </p:nvSpPr>
        <p:spPr/>
        <p:txBody>
          <a:bodyPr/>
          <a:lstStyle/>
          <a:p>
            <a:endParaRPr lang="de-DE"/>
          </a:p>
        </p:txBody>
      </p:sp>
      <p:pic>
        <p:nvPicPr>
          <p:cNvPr id="11" name="Inhaltsplatzhalter 7">
            <a:extLst>
              <a:ext uri="{FF2B5EF4-FFF2-40B4-BE49-F238E27FC236}">
                <a16:creationId xmlns:a16="http://schemas.microsoft.com/office/drawing/2014/main" id="{6B69F8B3-5AC3-42EC-A78A-5327E3D4E9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2269073"/>
      </p:ext>
    </p:extLst>
  </p:cSld>
  <p:clrMapOvr>
    <a:masterClrMapping/>
  </p:clrMapOvr>
  <mc:AlternateContent xmlns:mc="http://schemas.openxmlformats.org/markup-compatibility/2006" xmlns:p14="http://schemas.microsoft.com/office/powerpoint/2010/main">
    <mc:Choice Requires="p14">
      <p:transition spd="slow" p14:dur="2000" advTm="31399"/>
    </mc:Choice>
    <mc:Fallback xmlns="">
      <p:transition spd="slow" advTm="31399"/>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F20EA7-D229-4CF9-B511-1C92D119509B}"/>
              </a:ext>
            </a:extLst>
          </p:cNvPr>
          <p:cNvSpPr>
            <a:spLocks noGrp="1"/>
          </p:cNvSpPr>
          <p:nvPr>
            <p:ph type="title"/>
          </p:nvPr>
        </p:nvSpPr>
        <p:spPr/>
        <p:txBody>
          <a:bodyPr/>
          <a:lstStyle/>
          <a:p>
            <a:r>
              <a:rPr lang="de-DE" dirty="0">
                <a:latin typeface="Clarendon BT" panose="02040704040505020204" pitchFamily="18" charset="0"/>
              </a:rPr>
              <a:t>Abriss Hühnerhaus</a:t>
            </a:r>
          </a:p>
        </p:txBody>
      </p:sp>
      <p:pic>
        <p:nvPicPr>
          <p:cNvPr id="5" name="Inhaltsplatzhalter 4">
            <a:extLst>
              <a:ext uri="{FF2B5EF4-FFF2-40B4-BE49-F238E27FC236}">
                <a16:creationId xmlns:a16="http://schemas.microsoft.com/office/drawing/2014/main" id="{410166E0-712E-4570-AA49-67D6E1509FF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63474" y="2496312"/>
            <a:ext cx="3889250" cy="2187703"/>
          </a:xfrm>
        </p:spPr>
      </p:pic>
      <p:pic>
        <p:nvPicPr>
          <p:cNvPr id="8" name="Grafik 7">
            <a:extLst>
              <a:ext uri="{FF2B5EF4-FFF2-40B4-BE49-F238E27FC236}">
                <a16:creationId xmlns:a16="http://schemas.microsoft.com/office/drawing/2014/main" id="{6725BEDA-F4CC-48EB-962D-D9E7C4E2EB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2928" y="2407158"/>
            <a:ext cx="3980690" cy="2239138"/>
          </a:xfrm>
          <a:prstGeom prst="rect">
            <a:avLst/>
          </a:prstGeom>
        </p:spPr>
      </p:pic>
      <p:pic>
        <p:nvPicPr>
          <p:cNvPr id="6" name="Inhaltsplatzhalter 7">
            <a:extLst>
              <a:ext uri="{FF2B5EF4-FFF2-40B4-BE49-F238E27FC236}">
                <a16:creationId xmlns:a16="http://schemas.microsoft.com/office/drawing/2014/main" id="{853FDA7A-C186-431F-872B-D735CC2EAA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6242" y="269989"/>
            <a:ext cx="1709808" cy="1207947"/>
          </a:xfrm>
          <a:prstGeom prst="rect">
            <a:avLst/>
          </a:prstGeom>
        </p:spPr>
      </p:pic>
    </p:spTree>
    <p:extLst>
      <p:ext uri="{BB962C8B-B14F-4D97-AF65-F5344CB8AC3E}">
        <p14:creationId xmlns:p14="http://schemas.microsoft.com/office/powerpoint/2010/main" val="4182881972"/>
      </p:ext>
    </p:extLst>
  </p:cSld>
  <p:clrMapOvr>
    <a:masterClrMapping/>
  </p:clrMapOvr>
  <mc:AlternateContent xmlns:mc="http://schemas.openxmlformats.org/markup-compatibility/2006" xmlns:p14="http://schemas.microsoft.com/office/powerpoint/2010/main">
    <mc:Choice Requires="p14">
      <p:transition spd="slow" p14:dur="2000" advTm="32139"/>
    </mc:Choice>
    <mc:Fallback xmlns="">
      <p:transition spd="slow" advTm="32139"/>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5788C8-9F9F-4524-8D66-D163D4AE4957}"/>
              </a:ext>
            </a:extLst>
          </p:cNvPr>
          <p:cNvSpPr>
            <a:spLocks noGrp="1"/>
          </p:cNvSpPr>
          <p:nvPr>
            <p:ph type="title"/>
          </p:nvPr>
        </p:nvSpPr>
        <p:spPr>
          <a:xfrm>
            <a:off x="107950" y="481345"/>
            <a:ext cx="7488386" cy="561975"/>
          </a:xfrm>
        </p:spPr>
        <p:txBody>
          <a:bodyPr/>
          <a:lstStyle/>
          <a:p>
            <a:r>
              <a:rPr lang="de-DE" dirty="0">
                <a:latin typeface="Clarendon BT" panose="02040704040505020204" pitchFamily="18" charset="0"/>
              </a:rPr>
              <a:t>Baggerreparatur á la Schwedler 17.11.2018</a:t>
            </a:r>
          </a:p>
        </p:txBody>
      </p:sp>
      <p:pic>
        <p:nvPicPr>
          <p:cNvPr id="5" name="Inhaltsplatzhalter 4">
            <a:extLst>
              <a:ext uri="{FF2B5EF4-FFF2-40B4-BE49-F238E27FC236}">
                <a16:creationId xmlns:a16="http://schemas.microsoft.com/office/drawing/2014/main" id="{070D505A-508B-44D4-A71B-A6DD1366000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29860" y="2968053"/>
            <a:ext cx="3264694" cy="1836390"/>
          </a:xfrm>
        </p:spPr>
      </p:pic>
      <p:pic>
        <p:nvPicPr>
          <p:cNvPr id="8" name="Grafik 7">
            <a:extLst>
              <a:ext uri="{FF2B5EF4-FFF2-40B4-BE49-F238E27FC236}">
                <a16:creationId xmlns:a16="http://schemas.microsoft.com/office/drawing/2014/main" id="{684ABBAA-E31D-4409-AEA2-B9CA358CA2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0350" y="2303908"/>
            <a:ext cx="5715000" cy="3214688"/>
          </a:xfrm>
          <a:prstGeom prst="rect">
            <a:avLst/>
          </a:prstGeom>
        </p:spPr>
      </p:pic>
      <p:pic>
        <p:nvPicPr>
          <p:cNvPr id="6" name="Inhaltsplatzhalter 7">
            <a:extLst>
              <a:ext uri="{FF2B5EF4-FFF2-40B4-BE49-F238E27FC236}">
                <a16:creationId xmlns:a16="http://schemas.microsoft.com/office/drawing/2014/main" id="{72E042FA-8A79-4678-8C2C-E20F1071E2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6242" y="269990"/>
            <a:ext cx="1719500" cy="1214794"/>
          </a:xfrm>
          <a:prstGeom prst="rect">
            <a:avLst/>
          </a:prstGeom>
        </p:spPr>
      </p:pic>
    </p:spTree>
    <p:extLst>
      <p:ext uri="{BB962C8B-B14F-4D97-AF65-F5344CB8AC3E}">
        <p14:creationId xmlns:p14="http://schemas.microsoft.com/office/powerpoint/2010/main" val="1487939183"/>
      </p:ext>
    </p:extLst>
  </p:cSld>
  <p:clrMapOvr>
    <a:masterClrMapping/>
  </p:clrMapOvr>
  <mc:AlternateContent xmlns:mc="http://schemas.openxmlformats.org/markup-compatibility/2006" xmlns:p14="http://schemas.microsoft.com/office/powerpoint/2010/main">
    <mc:Choice Requires="p14">
      <p:transition spd="slow" p14:dur="2000" advTm="21119"/>
    </mc:Choice>
    <mc:Fallback xmlns="">
      <p:transition spd="slow" advTm="21119"/>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817817-FE2B-4C0F-9830-6550EA64E946}"/>
              </a:ext>
            </a:extLst>
          </p:cNvPr>
          <p:cNvSpPr>
            <a:spLocks noGrp="1"/>
          </p:cNvSpPr>
          <p:nvPr>
            <p:ph type="title"/>
          </p:nvPr>
        </p:nvSpPr>
        <p:spPr/>
        <p:txBody>
          <a:bodyPr/>
          <a:lstStyle/>
          <a:p>
            <a:r>
              <a:rPr lang="de-DE" dirty="0"/>
              <a:t>Abriss und Entsorgung</a:t>
            </a:r>
          </a:p>
        </p:txBody>
      </p:sp>
      <p:pic>
        <p:nvPicPr>
          <p:cNvPr id="5" name="Inhaltsplatzhalter 4">
            <a:extLst>
              <a:ext uri="{FF2B5EF4-FFF2-40B4-BE49-F238E27FC236}">
                <a16:creationId xmlns:a16="http://schemas.microsoft.com/office/drawing/2014/main" id="{5157023E-5978-48BC-A4C4-0EF0446353E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60112" y="1556792"/>
            <a:ext cx="3664416" cy="2061234"/>
          </a:xfrm>
        </p:spPr>
      </p:pic>
      <p:sp>
        <p:nvSpPr>
          <p:cNvPr id="3" name="Textfeld 2">
            <a:extLst>
              <a:ext uri="{FF2B5EF4-FFF2-40B4-BE49-F238E27FC236}">
                <a16:creationId xmlns:a16="http://schemas.microsoft.com/office/drawing/2014/main" id="{548E30EF-76F2-455C-B1D0-2ADA87D959B7}"/>
              </a:ext>
            </a:extLst>
          </p:cNvPr>
          <p:cNvSpPr txBox="1"/>
          <p:nvPr/>
        </p:nvSpPr>
        <p:spPr>
          <a:xfrm>
            <a:off x="7226983" y="509085"/>
            <a:ext cx="1799754" cy="1080120"/>
          </a:xfrm>
          <a:prstGeom prst="rect">
            <a:avLst/>
          </a:prstGeom>
          <a:solidFill>
            <a:schemeClr val="bg1"/>
          </a:solidFill>
        </p:spPr>
        <p:txBody>
          <a:bodyPr wrap="square" rtlCol="0">
            <a:spAutoFit/>
          </a:bodyPr>
          <a:lstStyle/>
          <a:p>
            <a:endParaRPr lang="de-DE" dirty="0"/>
          </a:p>
        </p:txBody>
      </p:sp>
      <p:pic>
        <p:nvPicPr>
          <p:cNvPr id="12" name="Grafik 11">
            <a:extLst>
              <a:ext uri="{FF2B5EF4-FFF2-40B4-BE49-F238E27FC236}">
                <a16:creationId xmlns:a16="http://schemas.microsoft.com/office/drawing/2014/main" id="{7C09126E-52EF-48DB-8867-F5FA455A94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3066" y="1505197"/>
            <a:ext cx="3724733" cy="2095162"/>
          </a:xfrm>
          <a:prstGeom prst="rect">
            <a:avLst/>
          </a:prstGeom>
        </p:spPr>
      </p:pic>
      <p:pic>
        <p:nvPicPr>
          <p:cNvPr id="14" name="Grafik 13">
            <a:extLst>
              <a:ext uri="{FF2B5EF4-FFF2-40B4-BE49-F238E27FC236}">
                <a16:creationId xmlns:a16="http://schemas.microsoft.com/office/drawing/2014/main" id="{65EE951D-6821-443C-948A-1733DB6096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0112" y="4003344"/>
            <a:ext cx="3579840" cy="2161960"/>
          </a:xfrm>
          <a:prstGeom prst="rect">
            <a:avLst/>
          </a:prstGeom>
        </p:spPr>
      </p:pic>
      <p:pic>
        <p:nvPicPr>
          <p:cNvPr id="4" name="Grafik 3">
            <a:extLst>
              <a:ext uri="{FF2B5EF4-FFF2-40B4-BE49-F238E27FC236}">
                <a16:creationId xmlns:a16="http://schemas.microsoft.com/office/drawing/2014/main" id="{8CDF6212-7F03-4FD1-8675-669DBE4F9447}"/>
              </a:ext>
            </a:extLst>
          </p:cNvPr>
          <p:cNvPicPr>
            <a:picLocks noChangeAspect="1"/>
          </p:cNvPicPr>
          <p:nvPr/>
        </p:nvPicPr>
        <p:blipFill>
          <a:blip r:embed="rId5"/>
          <a:stretch>
            <a:fillRect/>
          </a:stretch>
        </p:blipFill>
        <p:spPr>
          <a:xfrm>
            <a:off x="4654001" y="3980812"/>
            <a:ext cx="3724734" cy="1633553"/>
          </a:xfrm>
          <a:prstGeom prst="rect">
            <a:avLst/>
          </a:prstGeom>
        </p:spPr>
      </p:pic>
      <p:sp>
        <p:nvSpPr>
          <p:cNvPr id="7" name="Textfeld 6">
            <a:extLst>
              <a:ext uri="{FF2B5EF4-FFF2-40B4-BE49-F238E27FC236}">
                <a16:creationId xmlns:a16="http://schemas.microsoft.com/office/drawing/2014/main" id="{68636E4B-4EDC-4223-8789-D343AD3A6E20}"/>
              </a:ext>
            </a:extLst>
          </p:cNvPr>
          <p:cNvSpPr txBox="1"/>
          <p:nvPr/>
        </p:nvSpPr>
        <p:spPr>
          <a:xfrm>
            <a:off x="4566537" y="5826750"/>
            <a:ext cx="4251654" cy="338554"/>
          </a:xfrm>
          <a:prstGeom prst="rect">
            <a:avLst/>
          </a:prstGeom>
          <a:noFill/>
        </p:spPr>
        <p:txBody>
          <a:bodyPr wrap="square" rtlCol="0">
            <a:spAutoFit/>
          </a:bodyPr>
          <a:lstStyle/>
          <a:p>
            <a:r>
              <a:rPr lang="de-DE" sz="1600" dirty="0">
                <a:latin typeface="Clarendon BT" panose="02040704040505020204" pitchFamily="18" charset="0"/>
              </a:rPr>
              <a:t>Schild einer im Garten geborgenen Tür</a:t>
            </a:r>
          </a:p>
        </p:txBody>
      </p:sp>
      <p:pic>
        <p:nvPicPr>
          <p:cNvPr id="10" name="Inhaltsplatzhalter 7">
            <a:extLst>
              <a:ext uri="{FF2B5EF4-FFF2-40B4-BE49-F238E27FC236}">
                <a16:creationId xmlns:a16="http://schemas.microsoft.com/office/drawing/2014/main" id="{24C6E34F-77E8-4937-98E6-205CEE57A5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44921" y="213709"/>
            <a:ext cx="1355978" cy="957973"/>
          </a:xfrm>
          <a:prstGeom prst="rect">
            <a:avLst/>
          </a:prstGeom>
        </p:spPr>
      </p:pic>
    </p:spTree>
    <p:extLst>
      <p:ext uri="{BB962C8B-B14F-4D97-AF65-F5344CB8AC3E}">
        <p14:creationId xmlns:p14="http://schemas.microsoft.com/office/powerpoint/2010/main" val="125275831"/>
      </p:ext>
    </p:extLst>
  </p:cSld>
  <p:clrMapOvr>
    <a:masterClrMapping/>
  </p:clrMapOvr>
  <mc:AlternateContent xmlns:mc="http://schemas.openxmlformats.org/markup-compatibility/2006" xmlns:p14="http://schemas.microsoft.com/office/powerpoint/2010/main">
    <mc:Choice Requires="p14">
      <p:transition spd="slow" p14:dur="2000" advTm="30848"/>
    </mc:Choice>
    <mc:Fallback xmlns="">
      <p:transition spd="slow" advTm="30848"/>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817817-FE2B-4C0F-9830-6550EA64E946}"/>
              </a:ext>
            </a:extLst>
          </p:cNvPr>
          <p:cNvSpPr>
            <a:spLocks noGrp="1"/>
          </p:cNvSpPr>
          <p:nvPr>
            <p:ph type="title"/>
          </p:nvPr>
        </p:nvSpPr>
        <p:spPr/>
        <p:txBody>
          <a:bodyPr/>
          <a:lstStyle/>
          <a:p>
            <a:r>
              <a:rPr lang="de-DE" dirty="0"/>
              <a:t>Wichtige Maßnahmen</a:t>
            </a:r>
          </a:p>
        </p:txBody>
      </p:sp>
      <p:sp>
        <p:nvSpPr>
          <p:cNvPr id="3" name="Textfeld 2">
            <a:extLst>
              <a:ext uri="{FF2B5EF4-FFF2-40B4-BE49-F238E27FC236}">
                <a16:creationId xmlns:a16="http://schemas.microsoft.com/office/drawing/2014/main" id="{548E30EF-76F2-455C-B1D0-2ADA87D959B7}"/>
              </a:ext>
            </a:extLst>
          </p:cNvPr>
          <p:cNvSpPr txBox="1"/>
          <p:nvPr/>
        </p:nvSpPr>
        <p:spPr>
          <a:xfrm>
            <a:off x="7236296" y="44624"/>
            <a:ext cx="1799754" cy="1080120"/>
          </a:xfrm>
          <a:prstGeom prst="rect">
            <a:avLst/>
          </a:prstGeom>
          <a:solidFill>
            <a:schemeClr val="bg1"/>
          </a:solidFill>
        </p:spPr>
        <p:txBody>
          <a:bodyPr wrap="square" rtlCol="0">
            <a:spAutoFit/>
          </a:bodyPr>
          <a:lstStyle/>
          <a:p>
            <a:endParaRPr lang="de-DE" dirty="0"/>
          </a:p>
        </p:txBody>
      </p:sp>
      <p:pic>
        <p:nvPicPr>
          <p:cNvPr id="13" name="Inhaltsplatzhalter 4">
            <a:extLst>
              <a:ext uri="{FF2B5EF4-FFF2-40B4-BE49-F238E27FC236}">
                <a16:creationId xmlns:a16="http://schemas.microsoft.com/office/drawing/2014/main" id="{5264E80C-C2F5-4F19-B7DB-2ECE7851EB5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9440" y="1376820"/>
            <a:ext cx="4252560" cy="2835040"/>
          </a:xfrm>
        </p:spPr>
      </p:pic>
      <p:pic>
        <p:nvPicPr>
          <p:cNvPr id="15" name="Grafik 14">
            <a:extLst>
              <a:ext uri="{FF2B5EF4-FFF2-40B4-BE49-F238E27FC236}">
                <a16:creationId xmlns:a16="http://schemas.microsoft.com/office/drawing/2014/main" id="{BB1D0DE4-C3CF-4A9F-8A88-0D4E1C37A4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7881" y="3724692"/>
            <a:ext cx="4947895" cy="2783191"/>
          </a:xfrm>
          <a:prstGeom prst="rect">
            <a:avLst/>
          </a:prstGeom>
        </p:spPr>
      </p:pic>
      <p:pic>
        <p:nvPicPr>
          <p:cNvPr id="7" name="Inhaltsplatzhalter 7">
            <a:extLst>
              <a:ext uri="{FF2B5EF4-FFF2-40B4-BE49-F238E27FC236}">
                <a16:creationId xmlns:a16="http://schemas.microsoft.com/office/drawing/2014/main" id="{7C149BA5-CCDD-40CD-B1DC-1A547B0F24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6242" y="269990"/>
            <a:ext cx="1515650" cy="1070778"/>
          </a:xfrm>
          <a:prstGeom prst="rect">
            <a:avLst/>
          </a:prstGeom>
        </p:spPr>
      </p:pic>
    </p:spTree>
    <p:extLst>
      <p:ext uri="{BB962C8B-B14F-4D97-AF65-F5344CB8AC3E}">
        <p14:creationId xmlns:p14="http://schemas.microsoft.com/office/powerpoint/2010/main" val="3549897233"/>
      </p:ext>
    </p:extLst>
  </p:cSld>
  <p:clrMapOvr>
    <a:masterClrMapping/>
  </p:clrMapOvr>
  <mc:AlternateContent xmlns:mc="http://schemas.openxmlformats.org/markup-compatibility/2006" xmlns:p14="http://schemas.microsoft.com/office/powerpoint/2010/main">
    <mc:Choice Requires="p14">
      <p:transition spd="slow" p14:dur="2000" advTm="19819"/>
    </mc:Choice>
    <mc:Fallback xmlns="">
      <p:transition spd="slow" advTm="19819"/>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latin typeface="Clarendon BT" panose="02040704040505020204"/>
              </a:rPr>
              <a:t>03.06.1897: Eröffnung mit Sonderfahrt</a:t>
            </a:r>
          </a:p>
        </p:txBody>
      </p:sp>
      <p:pic>
        <p:nvPicPr>
          <p:cNvPr id="9" name="Inhaltsplatzhalter 3">
            <a:extLst>
              <a:ext uri="{FF2B5EF4-FFF2-40B4-BE49-F238E27FC236}">
                <a16:creationId xmlns:a16="http://schemas.microsoft.com/office/drawing/2014/main" id="{EF3A446C-13B7-4FD5-A9D6-D00301F5E79F}"/>
              </a:ext>
            </a:extLst>
          </p:cNvPr>
          <p:cNvPicPr>
            <a:picLocks noGrp="1" noChangeAspect="1"/>
          </p:cNvPicPr>
          <p:nvPr>
            <p:ph sz="half" idx="1"/>
          </p:nvPr>
        </p:nvPicPr>
        <p:blipFill>
          <a:blip r:embed="rId2"/>
          <a:stretch>
            <a:fillRect/>
          </a:stretch>
        </p:blipFill>
        <p:spPr>
          <a:xfrm>
            <a:off x="161919" y="1124744"/>
            <a:ext cx="3981662" cy="2901403"/>
          </a:xfrm>
          <a:prstGeom prst="rect">
            <a:avLst/>
          </a:prstGeom>
        </p:spPr>
      </p:pic>
      <p:pic>
        <p:nvPicPr>
          <p:cNvPr id="10" name="Grafik 9">
            <a:extLst>
              <a:ext uri="{FF2B5EF4-FFF2-40B4-BE49-F238E27FC236}">
                <a16:creationId xmlns:a16="http://schemas.microsoft.com/office/drawing/2014/main" id="{718B6AEC-CC7E-4092-A497-6611C643B73F}"/>
              </a:ext>
            </a:extLst>
          </p:cNvPr>
          <p:cNvPicPr>
            <a:picLocks noChangeAspect="1"/>
          </p:cNvPicPr>
          <p:nvPr/>
        </p:nvPicPr>
        <p:blipFill>
          <a:blip r:embed="rId3"/>
          <a:stretch>
            <a:fillRect/>
          </a:stretch>
        </p:blipFill>
        <p:spPr>
          <a:xfrm>
            <a:off x="4355976" y="1375697"/>
            <a:ext cx="3596355" cy="2413343"/>
          </a:xfrm>
          <a:prstGeom prst="rect">
            <a:avLst/>
          </a:prstGeom>
        </p:spPr>
      </p:pic>
      <p:sp>
        <p:nvSpPr>
          <p:cNvPr id="12" name="Textfeld 11">
            <a:extLst>
              <a:ext uri="{FF2B5EF4-FFF2-40B4-BE49-F238E27FC236}">
                <a16:creationId xmlns:a16="http://schemas.microsoft.com/office/drawing/2014/main" id="{4964462C-5949-44CE-A435-31795026BF0E}"/>
              </a:ext>
            </a:extLst>
          </p:cNvPr>
          <p:cNvSpPr txBox="1"/>
          <p:nvPr/>
        </p:nvSpPr>
        <p:spPr>
          <a:xfrm>
            <a:off x="107950" y="4317972"/>
            <a:ext cx="4977644" cy="738664"/>
          </a:xfrm>
          <a:prstGeom prst="rect">
            <a:avLst/>
          </a:prstGeom>
          <a:noFill/>
        </p:spPr>
        <p:txBody>
          <a:bodyPr wrap="square" rtlCol="0">
            <a:spAutoFit/>
          </a:bodyPr>
          <a:lstStyle/>
          <a:p>
            <a:r>
              <a:rPr lang="de-DE" sz="1400" dirty="0">
                <a:latin typeface="Clarendon BT" panose="02040704040505020204" pitchFamily="18" charset="0"/>
              </a:rPr>
              <a:t>Aus: </a:t>
            </a:r>
            <a:r>
              <a:rPr lang="de-DE" sz="1400" dirty="0">
                <a:latin typeface="Clarendon BT" panose="02040704040505020204" pitchFamily="18" charset="0"/>
                <a:hlinkClick r:id="rId4"/>
              </a:rPr>
              <a:t>www.bahnhof-schlotheim.de/page22/page22.html</a:t>
            </a:r>
            <a:r>
              <a:rPr lang="de-DE" sz="1400" dirty="0">
                <a:latin typeface="Clarendon BT" panose="02040704040505020204" pitchFamily="18" charset="0"/>
              </a:rPr>
              <a:t>, </a:t>
            </a:r>
          </a:p>
          <a:p>
            <a:r>
              <a:rPr lang="de-DE" sz="1400" dirty="0">
                <a:latin typeface="Clarendon BT" panose="02040704040505020204" pitchFamily="18" charset="0"/>
              </a:rPr>
              <a:t>Beitrag 2013 von Marcel </a:t>
            </a:r>
            <a:r>
              <a:rPr lang="de-DE" sz="1400" dirty="0" err="1">
                <a:latin typeface="Clarendon BT" panose="02040704040505020204" pitchFamily="18" charset="0"/>
              </a:rPr>
              <a:t>Wieditz</a:t>
            </a:r>
            <a:endParaRPr lang="de-DE" sz="1400" dirty="0">
              <a:latin typeface="Clarendon BT" panose="02040704040505020204" pitchFamily="18" charset="0"/>
            </a:endParaRPr>
          </a:p>
        </p:txBody>
      </p:sp>
      <p:pic>
        <p:nvPicPr>
          <p:cNvPr id="3" name="Grafik 2">
            <a:extLst>
              <a:ext uri="{FF2B5EF4-FFF2-40B4-BE49-F238E27FC236}">
                <a16:creationId xmlns:a16="http://schemas.microsoft.com/office/drawing/2014/main" id="{64A9DB6C-8205-4847-AC86-719D422AD79E}"/>
              </a:ext>
            </a:extLst>
          </p:cNvPr>
          <p:cNvPicPr>
            <a:picLocks noChangeAspect="1"/>
          </p:cNvPicPr>
          <p:nvPr/>
        </p:nvPicPr>
        <p:blipFill>
          <a:blip r:embed="rId5"/>
          <a:stretch>
            <a:fillRect/>
          </a:stretch>
        </p:blipFill>
        <p:spPr>
          <a:xfrm>
            <a:off x="4355976" y="3969171"/>
            <a:ext cx="3540075" cy="2628181"/>
          </a:xfrm>
          <a:prstGeom prst="rect">
            <a:avLst/>
          </a:prstGeom>
        </p:spPr>
      </p:pic>
      <p:sp>
        <p:nvSpPr>
          <p:cNvPr id="5" name="Inhaltsplatzhalter 4">
            <a:extLst>
              <a:ext uri="{FF2B5EF4-FFF2-40B4-BE49-F238E27FC236}">
                <a16:creationId xmlns:a16="http://schemas.microsoft.com/office/drawing/2014/main" id="{C132FB4C-E662-49B8-B027-12FE8741BBC8}"/>
              </a:ext>
            </a:extLst>
          </p:cNvPr>
          <p:cNvSpPr>
            <a:spLocks noGrp="1"/>
          </p:cNvSpPr>
          <p:nvPr>
            <p:ph sz="half" idx="2"/>
          </p:nvPr>
        </p:nvSpPr>
        <p:spPr/>
        <p:txBody>
          <a:bodyPr/>
          <a:lstStyle/>
          <a:p>
            <a:endParaRPr lang="de-DE"/>
          </a:p>
        </p:txBody>
      </p:sp>
      <p:pic>
        <p:nvPicPr>
          <p:cNvPr id="11" name="Inhaltsplatzhalter 7">
            <a:extLst>
              <a:ext uri="{FF2B5EF4-FFF2-40B4-BE49-F238E27FC236}">
                <a16:creationId xmlns:a16="http://schemas.microsoft.com/office/drawing/2014/main" id="{887FD2F2-0AA0-43CE-9646-5B09FB944A7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6906897"/>
      </p:ext>
    </p:extLst>
  </p:cSld>
  <p:clrMapOvr>
    <a:masterClrMapping/>
  </p:clrMapOvr>
  <mc:AlternateContent xmlns:mc="http://schemas.openxmlformats.org/markup-compatibility/2006" xmlns:p14="http://schemas.microsoft.com/office/powerpoint/2010/main">
    <mc:Choice Requires="p14">
      <p:transition spd="slow" p14:dur="2000" advTm="13148"/>
    </mc:Choice>
    <mc:Fallback xmlns="">
      <p:transition spd="slow" advTm="13148"/>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Urbarmachung 2019: Kartoffeln sind drin.</a:t>
            </a:r>
          </a:p>
        </p:txBody>
      </p:sp>
      <p:pic>
        <p:nvPicPr>
          <p:cNvPr id="4" name="Grafik 3">
            <a:extLst>
              <a:ext uri="{FF2B5EF4-FFF2-40B4-BE49-F238E27FC236}">
                <a16:creationId xmlns:a16="http://schemas.microsoft.com/office/drawing/2014/main" id="{CB1DDE0C-A6C4-43ED-BA74-650772F7ED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782430"/>
            <a:ext cx="7560270" cy="4252652"/>
          </a:xfrm>
          <a:prstGeom prst="rect">
            <a:avLst/>
          </a:prstGeom>
        </p:spPr>
      </p:pic>
      <p:sp>
        <p:nvSpPr>
          <p:cNvPr id="5" name="Inhaltsplatzhalter 4">
            <a:extLst>
              <a:ext uri="{FF2B5EF4-FFF2-40B4-BE49-F238E27FC236}">
                <a16:creationId xmlns:a16="http://schemas.microsoft.com/office/drawing/2014/main" id="{221A04DC-14E5-4F51-BB9E-1AF1FD4657A4}"/>
              </a:ext>
            </a:extLst>
          </p:cNvPr>
          <p:cNvSpPr>
            <a:spLocks noGrp="1"/>
          </p:cNvSpPr>
          <p:nvPr>
            <p:ph sz="half" idx="2"/>
          </p:nvPr>
        </p:nvSpPr>
        <p:spPr/>
        <p:txBody>
          <a:bodyPr/>
          <a:lstStyle/>
          <a:p>
            <a:endParaRPr lang="de-DE"/>
          </a:p>
        </p:txBody>
      </p:sp>
      <p:pic>
        <p:nvPicPr>
          <p:cNvPr id="8" name="Inhaltsplatzhalter 7">
            <a:extLst>
              <a:ext uri="{FF2B5EF4-FFF2-40B4-BE49-F238E27FC236}">
                <a16:creationId xmlns:a16="http://schemas.microsoft.com/office/drawing/2014/main" id="{E40272D0-963A-4AEA-AD68-64DA3AACEF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6816041"/>
      </p:ext>
    </p:extLst>
  </p:cSld>
  <p:clrMapOvr>
    <a:masterClrMapping/>
  </p:clrMapOvr>
  <mc:AlternateContent xmlns:mc="http://schemas.openxmlformats.org/markup-compatibility/2006" xmlns:p14="http://schemas.microsoft.com/office/powerpoint/2010/main">
    <mc:Choice Requires="p14">
      <p:transition spd="slow" p14:dur="2000" advTm="16799"/>
    </mc:Choice>
    <mc:Fallback xmlns="">
      <p:transition spd="slow" advTm="16799"/>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pic>
        <p:nvPicPr>
          <p:cNvPr id="5" name="Inhaltsplatzhalter 4">
            <a:extLst>
              <a:ext uri="{FF2B5EF4-FFF2-40B4-BE49-F238E27FC236}">
                <a16:creationId xmlns:a16="http://schemas.microsoft.com/office/drawing/2014/main" id="{225CDF32-08F2-4844-A799-BAB6E1D64E1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9511" y="1512799"/>
            <a:ext cx="4174665" cy="2348249"/>
          </a:xfrm>
        </p:spPr>
      </p:pic>
      <p:pic>
        <p:nvPicPr>
          <p:cNvPr id="8" name="Grafik 7">
            <a:extLst>
              <a:ext uri="{FF2B5EF4-FFF2-40B4-BE49-F238E27FC236}">
                <a16:creationId xmlns:a16="http://schemas.microsoft.com/office/drawing/2014/main" id="{2AB49F6D-7D67-4FC7-9047-555D5B2699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07" y="1512800"/>
            <a:ext cx="4126819" cy="2321336"/>
          </a:xfrm>
          <a:prstGeom prst="rect">
            <a:avLst/>
          </a:prstGeom>
        </p:spPr>
      </p:pic>
      <p:pic>
        <p:nvPicPr>
          <p:cNvPr id="9" name="Grafik 8">
            <a:extLst>
              <a:ext uri="{FF2B5EF4-FFF2-40B4-BE49-F238E27FC236}">
                <a16:creationId xmlns:a16="http://schemas.microsoft.com/office/drawing/2014/main" id="{1D7DFB9A-E635-4035-8E87-4B65589DE7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64926" y="3934061"/>
            <a:ext cx="4105899" cy="2737266"/>
          </a:xfrm>
          <a:prstGeom prst="rect">
            <a:avLst/>
          </a:prstGeom>
        </p:spPr>
      </p:pic>
      <p:sp>
        <p:nvSpPr>
          <p:cNvPr id="4" name="Titel 3">
            <a:extLst>
              <a:ext uri="{FF2B5EF4-FFF2-40B4-BE49-F238E27FC236}">
                <a16:creationId xmlns:a16="http://schemas.microsoft.com/office/drawing/2014/main" id="{C409871E-B469-4991-B3E9-89CFEC4B6829}"/>
              </a:ext>
            </a:extLst>
          </p:cNvPr>
          <p:cNvSpPr>
            <a:spLocks noGrp="1"/>
          </p:cNvSpPr>
          <p:nvPr>
            <p:ph type="title"/>
          </p:nvPr>
        </p:nvSpPr>
        <p:spPr>
          <a:xfrm>
            <a:off x="107950" y="481345"/>
            <a:ext cx="7560394" cy="561975"/>
          </a:xfrm>
        </p:spPr>
        <p:txBody>
          <a:bodyPr/>
          <a:lstStyle/>
          <a:p>
            <a:r>
              <a:rPr lang="de-DE" dirty="0"/>
              <a:t>Entkernung fertig, Wiederaufbau</a:t>
            </a:r>
          </a:p>
        </p:txBody>
      </p:sp>
      <p:pic>
        <p:nvPicPr>
          <p:cNvPr id="10" name="Grafik 9">
            <a:extLst>
              <a:ext uri="{FF2B5EF4-FFF2-40B4-BE49-F238E27FC236}">
                <a16:creationId xmlns:a16="http://schemas.microsoft.com/office/drawing/2014/main" id="{E4BCDF6F-58E2-499A-860C-CA8A6018CE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0" y="3934061"/>
            <a:ext cx="4174665" cy="2783110"/>
          </a:xfrm>
          <a:prstGeom prst="rect">
            <a:avLst/>
          </a:prstGeom>
        </p:spPr>
      </p:pic>
      <p:sp>
        <p:nvSpPr>
          <p:cNvPr id="3" name="Inhaltsplatzhalter 2">
            <a:extLst>
              <a:ext uri="{FF2B5EF4-FFF2-40B4-BE49-F238E27FC236}">
                <a16:creationId xmlns:a16="http://schemas.microsoft.com/office/drawing/2014/main" id="{31FC7A32-D21E-44F8-A03B-6FBC1793D335}"/>
              </a:ext>
            </a:extLst>
          </p:cNvPr>
          <p:cNvSpPr>
            <a:spLocks noGrp="1"/>
          </p:cNvSpPr>
          <p:nvPr>
            <p:ph sz="half" idx="2"/>
          </p:nvPr>
        </p:nvSpPr>
        <p:spPr/>
        <p:txBody>
          <a:bodyPr/>
          <a:lstStyle/>
          <a:p>
            <a:endParaRPr lang="de-DE"/>
          </a:p>
        </p:txBody>
      </p:sp>
      <p:pic>
        <p:nvPicPr>
          <p:cNvPr id="11" name="Inhaltsplatzhalter 7">
            <a:extLst>
              <a:ext uri="{FF2B5EF4-FFF2-40B4-BE49-F238E27FC236}">
                <a16:creationId xmlns:a16="http://schemas.microsoft.com/office/drawing/2014/main" id="{9E749357-2A58-4745-9C17-BC15F25C4F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3191439"/>
      </p:ext>
    </p:extLst>
  </p:cSld>
  <p:clrMapOvr>
    <a:masterClrMapping/>
  </p:clrMapOvr>
  <mc:AlternateContent xmlns:mc="http://schemas.openxmlformats.org/markup-compatibility/2006" xmlns:p14="http://schemas.microsoft.com/office/powerpoint/2010/main">
    <mc:Choice Requires="p14">
      <p:transition spd="slow" p14:dur="2000" advTm="25792"/>
    </mc:Choice>
    <mc:Fallback xmlns="">
      <p:transition spd="slow" advTm="25792"/>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„Windsturm Dach weggepustet“</a:t>
            </a:r>
          </a:p>
        </p:txBody>
      </p:sp>
      <p:pic>
        <p:nvPicPr>
          <p:cNvPr id="5" name="Inhaltsplatzhalter 4">
            <a:extLst>
              <a:ext uri="{FF2B5EF4-FFF2-40B4-BE49-F238E27FC236}">
                <a16:creationId xmlns:a16="http://schemas.microsoft.com/office/drawing/2014/main" id="{827AEA7C-CDB5-4510-B6C3-0969B73793E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520" y="1340767"/>
            <a:ext cx="4480499" cy="2520281"/>
          </a:xfrm>
        </p:spPr>
      </p:pic>
      <p:pic>
        <p:nvPicPr>
          <p:cNvPr id="8" name="Grafik 7">
            <a:extLst>
              <a:ext uri="{FF2B5EF4-FFF2-40B4-BE49-F238E27FC236}">
                <a16:creationId xmlns:a16="http://schemas.microsoft.com/office/drawing/2014/main" id="{CC4E28C0-3EE8-48F7-BA73-B5AA14B05F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6159" y="3213439"/>
            <a:ext cx="4824313" cy="2713677"/>
          </a:xfrm>
          <a:prstGeom prst="rect">
            <a:avLst/>
          </a:prstGeom>
        </p:spPr>
      </p:pic>
      <p:sp>
        <p:nvSpPr>
          <p:cNvPr id="9" name="Textfeld 8">
            <a:extLst>
              <a:ext uri="{FF2B5EF4-FFF2-40B4-BE49-F238E27FC236}">
                <a16:creationId xmlns:a16="http://schemas.microsoft.com/office/drawing/2014/main" id="{4C13E275-E101-4E3C-B390-5A1123D664F0}"/>
              </a:ext>
            </a:extLst>
          </p:cNvPr>
          <p:cNvSpPr txBox="1"/>
          <p:nvPr/>
        </p:nvSpPr>
        <p:spPr>
          <a:xfrm>
            <a:off x="395536" y="4570277"/>
            <a:ext cx="3168352" cy="1754326"/>
          </a:xfrm>
          <a:prstGeom prst="rect">
            <a:avLst/>
          </a:prstGeom>
          <a:noFill/>
        </p:spPr>
        <p:txBody>
          <a:bodyPr wrap="square" rtlCol="0">
            <a:spAutoFit/>
          </a:bodyPr>
          <a:lstStyle/>
          <a:p>
            <a:r>
              <a:rPr lang="de-DE" dirty="0">
                <a:latin typeface="Clarendon BT" panose="02040704040505020204" pitchFamily="18" charset="0"/>
              </a:rPr>
              <a:t>Inschrift an Innendach-</a:t>
            </a:r>
            <a:r>
              <a:rPr lang="de-DE" dirty="0" err="1">
                <a:latin typeface="Clarendon BT" panose="02040704040505020204" pitchFamily="18" charset="0"/>
              </a:rPr>
              <a:t>konststruktion</a:t>
            </a:r>
            <a:r>
              <a:rPr lang="de-DE" dirty="0">
                <a:latin typeface="Clarendon BT" panose="02040704040505020204" pitchFamily="18" charset="0"/>
              </a:rPr>
              <a:t> vom Zimmergesellen </a:t>
            </a:r>
          </a:p>
          <a:p>
            <a:r>
              <a:rPr lang="de-DE" dirty="0">
                <a:latin typeface="Clarendon BT" panose="02040704040505020204" pitchFamily="18" charset="0"/>
              </a:rPr>
              <a:t>Robert Müller, der sich</a:t>
            </a:r>
          </a:p>
          <a:p>
            <a:r>
              <a:rPr lang="de-DE" dirty="0">
                <a:latin typeface="Clarendon BT" panose="02040704040505020204" pitchFamily="18" charset="0"/>
              </a:rPr>
              <a:t>am 7. April 1902 hier verewigt hat</a:t>
            </a:r>
          </a:p>
        </p:txBody>
      </p:sp>
      <p:sp>
        <p:nvSpPr>
          <p:cNvPr id="4" name="Inhaltsplatzhalter 3">
            <a:extLst>
              <a:ext uri="{FF2B5EF4-FFF2-40B4-BE49-F238E27FC236}">
                <a16:creationId xmlns:a16="http://schemas.microsoft.com/office/drawing/2014/main" id="{ACE711A8-DF84-48C8-B39F-B43E0FAC7794}"/>
              </a:ext>
            </a:extLst>
          </p:cNvPr>
          <p:cNvSpPr>
            <a:spLocks noGrp="1"/>
          </p:cNvSpPr>
          <p:nvPr>
            <p:ph sz="half" idx="2"/>
          </p:nvPr>
        </p:nvSpPr>
        <p:spPr/>
        <p:txBody>
          <a:bodyPr/>
          <a:lstStyle/>
          <a:p>
            <a:endParaRPr lang="de-DE"/>
          </a:p>
        </p:txBody>
      </p:sp>
      <p:pic>
        <p:nvPicPr>
          <p:cNvPr id="10" name="Inhaltsplatzhalter 7">
            <a:extLst>
              <a:ext uri="{FF2B5EF4-FFF2-40B4-BE49-F238E27FC236}">
                <a16:creationId xmlns:a16="http://schemas.microsoft.com/office/drawing/2014/main" id="{7C39740B-3D3C-4436-ACEC-193D963518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4100786"/>
      </p:ext>
    </p:extLst>
  </p:cSld>
  <p:clrMapOvr>
    <a:masterClrMapping/>
  </p:clrMapOvr>
  <mc:AlternateContent xmlns:mc="http://schemas.openxmlformats.org/markup-compatibility/2006" xmlns:p14="http://schemas.microsoft.com/office/powerpoint/2010/main">
    <mc:Choice Requires="p14">
      <p:transition spd="slow" p14:dur="2000" advTm="31336"/>
    </mc:Choice>
    <mc:Fallback xmlns="">
      <p:transition spd="slow" advTm="31336"/>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Wohnzimmer</a:t>
            </a:r>
          </a:p>
        </p:txBody>
      </p:sp>
      <p:pic>
        <p:nvPicPr>
          <p:cNvPr id="5" name="Inhaltsplatzhalter 4">
            <a:extLst>
              <a:ext uri="{FF2B5EF4-FFF2-40B4-BE49-F238E27FC236}">
                <a16:creationId xmlns:a16="http://schemas.microsoft.com/office/drawing/2014/main" id="{5E8455FB-7829-4587-A555-C87B4FDEC87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7557" y="1196752"/>
            <a:ext cx="3584398" cy="2016224"/>
          </a:xfrm>
        </p:spPr>
      </p:pic>
      <p:pic>
        <p:nvPicPr>
          <p:cNvPr id="8" name="Grafik 7">
            <a:extLst>
              <a:ext uri="{FF2B5EF4-FFF2-40B4-BE49-F238E27FC236}">
                <a16:creationId xmlns:a16="http://schemas.microsoft.com/office/drawing/2014/main" id="{FD603108-B872-4881-8B88-E8929D69A4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6067" y="1165219"/>
            <a:ext cx="3656293" cy="2056665"/>
          </a:xfrm>
          <a:prstGeom prst="rect">
            <a:avLst/>
          </a:prstGeom>
        </p:spPr>
      </p:pic>
      <p:pic>
        <p:nvPicPr>
          <p:cNvPr id="9" name="Grafik 8">
            <a:extLst>
              <a:ext uri="{FF2B5EF4-FFF2-40B4-BE49-F238E27FC236}">
                <a16:creationId xmlns:a16="http://schemas.microsoft.com/office/drawing/2014/main" id="{01A00E26-BB51-4AC7-8972-463C45B830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0631" y="3431574"/>
            <a:ext cx="4422648" cy="3316986"/>
          </a:xfrm>
          <a:prstGeom prst="rect">
            <a:avLst/>
          </a:prstGeom>
        </p:spPr>
      </p:pic>
      <p:sp>
        <p:nvSpPr>
          <p:cNvPr id="4" name="Inhaltsplatzhalter 3">
            <a:extLst>
              <a:ext uri="{FF2B5EF4-FFF2-40B4-BE49-F238E27FC236}">
                <a16:creationId xmlns:a16="http://schemas.microsoft.com/office/drawing/2014/main" id="{BE32DA0A-4D48-4096-BFDF-E3FE939E2C37}"/>
              </a:ext>
            </a:extLst>
          </p:cNvPr>
          <p:cNvSpPr>
            <a:spLocks noGrp="1"/>
          </p:cNvSpPr>
          <p:nvPr>
            <p:ph sz="half" idx="2"/>
          </p:nvPr>
        </p:nvSpPr>
        <p:spPr/>
        <p:txBody>
          <a:bodyPr/>
          <a:lstStyle/>
          <a:p>
            <a:endParaRPr lang="de-DE"/>
          </a:p>
        </p:txBody>
      </p:sp>
      <p:pic>
        <p:nvPicPr>
          <p:cNvPr id="10" name="Inhaltsplatzhalter 7">
            <a:extLst>
              <a:ext uri="{FF2B5EF4-FFF2-40B4-BE49-F238E27FC236}">
                <a16:creationId xmlns:a16="http://schemas.microsoft.com/office/drawing/2014/main" id="{8B4F131A-D26A-46E0-BFDB-C19FF5BCF4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7493373" y="211318"/>
            <a:ext cx="1350214" cy="953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5525571"/>
      </p:ext>
    </p:extLst>
  </p:cSld>
  <p:clrMapOvr>
    <a:masterClrMapping/>
  </p:clrMapOvr>
  <mc:AlternateContent xmlns:mc="http://schemas.openxmlformats.org/markup-compatibility/2006" xmlns:p14="http://schemas.microsoft.com/office/powerpoint/2010/main">
    <mc:Choice Requires="p14">
      <p:transition spd="slow" p14:dur="2000" advTm="31332"/>
    </mc:Choice>
    <mc:Fallback xmlns="">
      <p:transition spd="slow" advTm="31332"/>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Manitou gräbt Klappstuhl aus …</a:t>
            </a:r>
          </a:p>
        </p:txBody>
      </p:sp>
      <p:pic>
        <p:nvPicPr>
          <p:cNvPr id="4" name="Grafik 3">
            <a:extLst>
              <a:ext uri="{FF2B5EF4-FFF2-40B4-BE49-F238E27FC236}">
                <a16:creationId xmlns:a16="http://schemas.microsoft.com/office/drawing/2014/main" id="{A8C55B7F-8CD3-4637-AA54-541FD740B9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610771"/>
            <a:ext cx="7848426" cy="4414740"/>
          </a:xfrm>
          <a:prstGeom prst="rect">
            <a:avLst/>
          </a:prstGeom>
        </p:spPr>
      </p:pic>
      <p:sp>
        <p:nvSpPr>
          <p:cNvPr id="5" name="Inhaltsplatzhalter 4">
            <a:extLst>
              <a:ext uri="{FF2B5EF4-FFF2-40B4-BE49-F238E27FC236}">
                <a16:creationId xmlns:a16="http://schemas.microsoft.com/office/drawing/2014/main" id="{FB67BDF8-8AED-438D-88C0-B14E94A6CABB}"/>
              </a:ext>
            </a:extLst>
          </p:cNvPr>
          <p:cNvSpPr>
            <a:spLocks noGrp="1"/>
          </p:cNvSpPr>
          <p:nvPr>
            <p:ph sz="half" idx="2"/>
          </p:nvPr>
        </p:nvSpPr>
        <p:spPr/>
        <p:txBody>
          <a:bodyPr/>
          <a:lstStyle/>
          <a:p>
            <a:endParaRPr lang="de-DE"/>
          </a:p>
        </p:txBody>
      </p:sp>
      <p:pic>
        <p:nvPicPr>
          <p:cNvPr id="8" name="Inhaltsplatzhalter 7">
            <a:extLst>
              <a:ext uri="{FF2B5EF4-FFF2-40B4-BE49-F238E27FC236}">
                <a16:creationId xmlns:a16="http://schemas.microsoft.com/office/drawing/2014/main" id="{6CC8254F-875F-4EBF-B5D8-FB1CC0EF5C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14525"/>
      </p:ext>
    </p:extLst>
  </p:cSld>
  <p:clrMapOvr>
    <a:masterClrMapping/>
  </p:clrMapOvr>
  <mc:AlternateContent xmlns:mc="http://schemas.openxmlformats.org/markup-compatibility/2006" xmlns:p14="http://schemas.microsoft.com/office/powerpoint/2010/main">
    <mc:Choice Requires="p14">
      <p:transition spd="slow" p14:dur="2000" advTm="21575"/>
    </mc:Choice>
    <mc:Fallback xmlns="">
      <p:transition spd="slow" advTm="21575"/>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2CB1DC-6D10-40DF-8463-7A0A632F6C91}"/>
              </a:ext>
            </a:extLst>
          </p:cNvPr>
          <p:cNvSpPr>
            <a:spLocks noGrp="1"/>
          </p:cNvSpPr>
          <p:nvPr>
            <p:ph type="title"/>
          </p:nvPr>
        </p:nvSpPr>
        <p:spPr/>
        <p:txBody>
          <a:bodyPr/>
          <a:lstStyle/>
          <a:p>
            <a:r>
              <a:rPr lang="de-DE" sz="2200" dirty="0" smtClean="0"/>
              <a:t>Mitten im Bau soll es ein Rundbogendach sein</a:t>
            </a:r>
            <a:endParaRPr lang="de-DE" sz="2200" dirty="0"/>
          </a:p>
        </p:txBody>
      </p:sp>
      <p:pic>
        <p:nvPicPr>
          <p:cNvPr id="5" name="Grafik 4">
            <a:extLst>
              <a:ext uri="{FF2B5EF4-FFF2-40B4-BE49-F238E27FC236}">
                <a16:creationId xmlns:a16="http://schemas.microsoft.com/office/drawing/2014/main" id="{B1E1EB87-401C-4445-9BE6-4892A3C359FD}"/>
              </a:ext>
            </a:extLst>
          </p:cNvPr>
          <p:cNvPicPr>
            <a:picLocks noChangeAspect="1"/>
          </p:cNvPicPr>
          <p:nvPr/>
        </p:nvPicPr>
        <p:blipFill>
          <a:blip r:embed="rId2"/>
          <a:stretch>
            <a:fillRect/>
          </a:stretch>
        </p:blipFill>
        <p:spPr>
          <a:xfrm>
            <a:off x="323537" y="1412776"/>
            <a:ext cx="4538556" cy="3528392"/>
          </a:xfrm>
          <a:prstGeom prst="rect">
            <a:avLst/>
          </a:prstGeom>
        </p:spPr>
      </p:pic>
      <p:pic>
        <p:nvPicPr>
          <p:cNvPr id="7" name="Grafik 6">
            <a:extLst>
              <a:ext uri="{FF2B5EF4-FFF2-40B4-BE49-F238E27FC236}">
                <a16:creationId xmlns:a16="http://schemas.microsoft.com/office/drawing/2014/main" id="{F73010D6-C749-4DAC-A319-BEB882D939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2093" y="3861048"/>
            <a:ext cx="4034500" cy="2658420"/>
          </a:xfrm>
          <a:prstGeom prst="rect">
            <a:avLst/>
          </a:prstGeom>
        </p:spPr>
      </p:pic>
      <p:sp>
        <p:nvSpPr>
          <p:cNvPr id="8" name="Textfeld 7">
            <a:extLst>
              <a:ext uri="{FF2B5EF4-FFF2-40B4-BE49-F238E27FC236}">
                <a16:creationId xmlns:a16="http://schemas.microsoft.com/office/drawing/2014/main" id="{FFA7FC3B-535B-430B-9687-3458AF2DE3CE}"/>
              </a:ext>
            </a:extLst>
          </p:cNvPr>
          <p:cNvSpPr txBox="1"/>
          <p:nvPr/>
        </p:nvSpPr>
        <p:spPr>
          <a:xfrm>
            <a:off x="2987824" y="4797152"/>
            <a:ext cx="792088" cy="369332"/>
          </a:xfrm>
          <a:prstGeom prst="rect">
            <a:avLst/>
          </a:prstGeom>
          <a:solidFill>
            <a:schemeClr val="bg1"/>
          </a:solidFill>
        </p:spPr>
        <p:txBody>
          <a:bodyPr wrap="square" rtlCol="0">
            <a:spAutoFit/>
          </a:bodyPr>
          <a:lstStyle/>
          <a:p>
            <a:endParaRPr lang="de-DE" dirty="0"/>
          </a:p>
        </p:txBody>
      </p:sp>
      <p:pic>
        <p:nvPicPr>
          <p:cNvPr id="6" name="Inhaltsplatzhalter 7">
            <a:extLst>
              <a:ext uri="{FF2B5EF4-FFF2-40B4-BE49-F238E27FC236}">
                <a16:creationId xmlns:a16="http://schemas.microsoft.com/office/drawing/2014/main" id="{EB37069F-3CBF-40A3-9E2C-6F63A929F9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26241" y="269990"/>
            <a:ext cx="1617575" cy="1142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7852565"/>
      </p:ext>
    </p:extLst>
  </p:cSld>
  <p:clrMapOvr>
    <a:masterClrMapping/>
  </p:clrMapOvr>
  <mc:AlternateContent xmlns:mc="http://schemas.openxmlformats.org/markup-compatibility/2006" xmlns:p14="http://schemas.microsoft.com/office/powerpoint/2010/main">
    <mc:Choice Requires="p14">
      <p:transition spd="slow" p14:dur="2000" advTm="21215"/>
    </mc:Choice>
    <mc:Fallback xmlns="">
      <p:transition spd="slow" advTm="21215"/>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Frühjahr 2020 innere </a:t>
            </a:r>
            <a:r>
              <a:rPr lang="de-DE" dirty="0" smtClean="0"/>
              <a:t>Dachspitze + Anbau</a:t>
            </a:r>
            <a:endParaRPr lang="de-DE" dirty="0"/>
          </a:p>
        </p:txBody>
      </p:sp>
      <p:pic>
        <p:nvPicPr>
          <p:cNvPr id="5" name="Grafik 4">
            <a:extLst>
              <a:ext uri="{FF2B5EF4-FFF2-40B4-BE49-F238E27FC236}">
                <a16:creationId xmlns:a16="http://schemas.microsoft.com/office/drawing/2014/main" id="{9D5EC91F-C00D-4A5F-9B01-C344ED76BA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36545" y="1921584"/>
            <a:ext cx="4704522" cy="3528392"/>
          </a:xfrm>
          <a:prstGeom prst="rect">
            <a:avLst/>
          </a:prstGeom>
        </p:spPr>
      </p:pic>
      <p:pic>
        <p:nvPicPr>
          <p:cNvPr id="4" name="Grafik 3">
            <a:extLst>
              <a:ext uri="{FF2B5EF4-FFF2-40B4-BE49-F238E27FC236}">
                <a16:creationId xmlns:a16="http://schemas.microsoft.com/office/drawing/2014/main" id="{27A64191-336B-4E6E-92E8-1FBAA5CABF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706" y="1320429"/>
            <a:ext cx="3337677" cy="2503258"/>
          </a:xfrm>
          <a:prstGeom prst="rect">
            <a:avLst/>
          </a:prstGeom>
        </p:spPr>
      </p:pic>
      <p:sp>
        <p:nvSpPr>
          <p:cNvPr id="8" name="Textfeld 7">
            <a:extLst>
              <a:ext uri="{FF2B5EF4-FFF2-40B4-BE49-F238E27FC236}">
                <a16:creationId xmlns:a16="http://schemas.microsoft.com/office/drawing/2014/main" id="{470C55B0-5161-4E1A-84C1-CDF2B8EF4B84}"/>
              </a:ext>
            </a:extLst>
          </p:cNvPr>
          <p:cNvSpPr txBox="1"/>
          <p:nvPr/>
        </p:nvSpPr>
        <p:spPr>
          <a:xfrm>
            <a:off x="251520" y="6071391"/>
            <a:ext cx="4752529" cy="646331"/>
          </a:xfrm>
          <a:prstGeom prst="rect">
            <a:avLst/>
          </a:prstGeom>
          <a:noFill/>
        </p:spPr>
        <p:txBody>
          <a:bodyPr wrap="square" rtlCol="0">
            <a:spAutoFit/>
          </a:bodyPr>
          <a:lstStyle/>
          <a:p>
            <a:r>
              <a:rPr lang="de-DE" dirty="0">
                <a:solidFill>
                  <a:schemeClr val="bg2">
                    <a:lumMod val="75000"/>
                  </a:schemeClr>
                </a:solidFill>
                <a:latin typeface="Clarendon BT" panose="02040704040505020204" pitchFamily="18" charset="0"/>
              </a:rPr>
              <a:t>September 2020: Der Anbau wird hochgezogen</a:t>
            </a:r>
          </a:p>
        </p:txBody>
      </p:sp>
      <p:pic>
        <p:nvPicPr>
          <p:cNvPr id="10" name="Grafik 9">
            <a:extLst>
              <a:ext uri="{FF2B5EF4-FFF2-40B4-BE49-F238E27FC236}">
                <a16:creationId xmlns:a16="http://schemas.microsoft.com/office/drawing/2014/main" id="{C67F2438-C57A-4FB1-9CEF-C9BC3DC5A2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48064" y="3899045"/>
            <a:ext cx="3720760" cy="2790571"/>
          </a:xfrm>
          <a:prstGeom prst="rect">
            <a:avLst/>
          </a:prstGeom>
        </p:spPr>
      </p:pic>
      <p:sp>
        <p:nvSpPr>
          <p:cNvPr id="9" name="Inhaltsplatzhalter 8">
            <a:extLst>
              <a:ext uri="{FF2B5EF4-FFF2-40B4-BE49-F238E27FC236}">
                <a16:creationId xmlns:a16="http://schemas.microsoft.com/office/drawing/2014/main" id="{1BD7D7B0-239C-42D2-86D0-1B2AF1EB7F62}"/>
              </a:ext>
            </a:extLst>
          </p:cNvPr>
          <p:cNvSpPr>
            <a:spLocks noGrp="1"/>
          </p:cNvSpPr>
          <p:nvPr>
            <p:ph sz="half" idx="2"/>
          </p:nvPr>
        </p:nvSpPr>
        <p:spPr/>
        <p:txBody>
          <a:bodyPr/>
          <a:lstStyle/>
          <a:p>
            <a:endParaRPr lang="de-DE"/>
          </a:p>
        </p:txBody>
      </p:sp>
      <p:pic>
        <p:nvPicPr>
          <p:cNvPr id="11" name="Inhaltsplatzhalter 7">
            <a:extLst>
              <a:ext uri="{FF2B5EF4-FFF2-40B4-BE49-F238E27FC236}">
                <a16:creationId xmlns:a16="http://schemas.microsoft.com/office/drawing/2014/main" id="{AC94849A-D2F3-4870-910F-7A291CE35E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4599407"/>
      </p:ext>
    </p:extLst>
  </p:cSld>
  <p:clrMapOvr>
    <a:masterClrMapping/>
  </p:clrMapOvr>
  <mc:AlternateContent xmlns:mc="http://schemas.openxmlformats.org/markup-compatibility/2006" xmlns:p14="http://schemas.microsoft.com/office/powerpoint/2010/main">
    <mc:Choice Requires="p14">
      <p:transition spd="slow" p14:dur="2000" advTm="26512"/>
    </mc:Choice>
    <mc:Fallback xmlns="">
      <p:transition spd="slow" advTm="26512"/>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EE828214-8E45-4218-8A9F-EAEFCDD3B0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92171" y="1196753"/>
            <a:ext cx="3744415" cy="2808311"/>
          </a:xfrm>
          <a:prstGeom prst="rect">
            <a:avLst/>
          </a:prstGeom>
        </p:spPr>
      </p:pic>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Sommer 2020: Fundamente für Anbauten</a:t>
            </a:r>
          </a:p>
        </p:txBody>
      </p:sp>
      <p:pic>
        <p:nvPicPr>
          <p:cNvPr id="4" name="Grafik 3">
            <a:extLst>
              <a:ext uri="{FF2B5EF4-FFF2-40B4-BE49-F238E27FC236}">
                <a16:creationId xmlns:a16="http://schemas.microsoft.com/office/drawing/2014/main" id="{58029562-13A2-49FB-AE33-E35FC5B765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02" y="1196753"/>
            <a:ext cx="3744415" cy="2808311"/>
          </a:xfrm>
          <a:prstGeom prst="rect">
            <a:avLst/>
          </a:prstGeom>
        </p:spPr>
      </p:pic>
      <p:pic>
        <p:nvPicPr>
          <p:cNvPr id="8" name="Grafik 7">
            <a:extLst>
              <a:ext uri="{FF2B5EF4-FFF2-40B4-BE49-F238E27FC236}">
                <a16:creationId xmlns:a16="http://schemas.microsoft.com/office/drawing/2014/main" id="{09C84A8C-AC35-4180-AA6D-55AA72C619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664558" y="4538197"/>
            <a:ext cx="2586130" cy="1939598"/>
          </a:xfrm>
          <a:prstGeom prst="rect">
            <a:avLst/>
          </a:prstGeom>
        </p:spPr>
      </p:pic>
      <p:sp>
        <p:nvSpPr>
          <p:cNvPr id="5" name="Inhaltsplatzhalter 4">
            <a:extLst>
              <a:ext uri="{FF2B5EF4-FFF2-40B4-BE49-F238E27FC236}">
                <a16:creationId xmlns:a16="http://schemas.microsoft.com/office/drawing/2014/main" id="{8CCBDF4F-CEDD-43B0-8A8A-4C1B66DA44C9}"/>
              </a:ext>
            </a:extLst>
          </p:cNvPr>
          <p:cNvSpPr>
            <a:spLocks noGrp="1"/>
          </p:cNvSpPr>
          <p:nvPr>
            <p:ph sz="half" idx="2"/>
          </p:nvPr>
        </p:nvSpPr>
        <p:spPr/>
        <p:txBody>
          <a:bodyPr/>
          <a:lstStyle/>
          <a:p>
            <a:endParaRPr lang="de-DE"/>
          </a:p>
        </p:txBody>
      </p:sp>
      <p:pic>
        <p:nvPicPr>
          <p:cNvPr id="11" name="Inhaltsplatzhalter 7">
            <a:extLst>
              <a:ext uri="{FF2B5EF4-FFF2-40B4-BE49-F238E27FC236}">
                <a16:creationId xmlns:a16="http://schemas.microsoft.com/office/drawing/2014/main" id="{7F7D6A65-DB34-4D83-AB23-49C6D94AC0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7452320" y="269990"/>
            <a:ext cx="1389572" cy="981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6604928"/>
      </p:ext>
    </p:extLst>
  </p:cSld>
  <p:clrMapOvr>
    <a:masterClrMapping/>
  </p:clrMapOvr>
  <mc:AlternateContent xmlns:mc="http://schemas.openxmlformats.org/markup-compatibility/2006" xmlns:p14="http://schemas.microsoft.com/office/powerpoint/2010/main">
    <mc:Choice Requires="p14">
      <p:transition spd="slow" p14:dur="2000" advTm="25008"/>
    </mc:Choice>
    <mc:Fallback xmlns="">
      <p:transition spd="slow" advTm="25008"/>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Dezember 2020: neues Chaos</a:t>
            </a:r>
          </a:p>
        </p:txBody>
      </p:sp>
      <p:pic>
        <p:nvPicPr>
          <p:cNvPr id="4" name="Grafik 3">
            <a:extLst>
              <a:ext uri="{FF2B5EF4-FFF2-40B4-BE49-F238E27FC236}">
                <a16:creationId xmlns:a16="http://schemas.microsoft.com/office/drawing/2014/main" id="{824AA391-629E-407D-A7AB-CF4ADA2D03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333767" y="-669472"/>
            <a:ext cx="2207705" cy="6228184"/>
          </a:xfrm>
          <a:prstGeom prst="rect">
            <a:avLst/>
          </a:prstGeom>
        </p:spPr>
      </p:pic>
      <p:sp>
        <p:nvSpPr>
          <p:cNvPr id="5" name="Textfeld 4">
            <a:extLst>
              <a:ext uri="{FF2B5EF4-FFF2-40B4-BE49-F238E27FC236}">
                <a16:creationId xmlns:a16="http://schemas.microsoft.com/office/drawing/2014/main" id="{0C9DA70D-1C26-4EAB-9ECC-2128EC243C04}"/>
              </a:ext>
            </a:extLst>
          </p:cNvPr>
          <p:cNvSpPr txBox="1"/>
          <p:nvPr/>
        </p:nvSpPr>
        <p:spPr>
          <a:xfrm>
            <a:off x="6732240" y="1972254"/>
            <a:ext cx="2019406" cy="1477328"/>
          </a:xfrm>
          <a:prstGeom prst="rect">
            <a:avLst/>
          </a:prstGeom>
          <a:noFill/>
        </p:spPr>
        <p:txBody>
          <a:bodyPr wrap="square" rtlCol="0">
            <a:spAutoFit/>
          </a:bodyPr>
          <a:lstStyle/>
          <a:p>
            <a:r>
              <a:rPr lang="de-DE" dirty="0">
                <a:latin typeface="Clarendon BT" panose="02040704040505020204" pitchFamily="18" charset="0"/>
              </a:rPr>
              <a:t>Unter Fuß-bodendielen der ehemaligen Wartehalle gefunden</a:t>
            </a:r>
          </a:p>
        </p:txBody>
      </p:sp>
      <p:pic>
        <p:nvPicPr>
          <p:cNvPr id="9" name="Grafik 8">
            <a:extLst>
              <a:ext uri="{FF2B5EF4-FFF2-40B4-BE49-F238E27FC236}">
                <a16:creationId xmlns:a16="http://schemas.microsoft.com/office/drawing/2014/main" id="{F26F2942-17E6-4DB6-B955-53EEFC6FA6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7" y="3933056"/>
            <a:ext cx="3946620" cy="2631080"/>
          </a:xfrm>
          <a:prstGeom prst="rect">
            <a:avLst/>
          </a:prstGeom>
        </p:spPr>
      </p:pic>
      <p:pic>
        <p:nvPicPr>
          <p:cNvPr id="11" name="Grafik 10">
            <a:extLst>
              <a:ext uri="{FF2B5EF4-FFF2-40B4-BE49-F238E27FC236}">
                <a16:creationId xmlns:a16="http://schemas.microsoft.com/office/drawing/2014/main" id="{4197F55A-FD1A-4C68-9B38-B0F022FD65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983" y="3876176"/>
            <a:ext cx="4031940" cy="2687960"/>
          </a:xfrm>
          <a:prstGeom prst="rect">
            <a:avLst/>
          </a:prstGeom>
        </p:spPr>
      </p:pic>
      <p:sp>
        <p:nvSpPr>
          <p:cNvPr id="8" name="Inhaltsplatzhalter 7">
            <a:extLst>
              <a:ext uri="{FF2B5EF4-FFF2-40B4-BE49-F238E27FC236}">
                <a16:creationId xmlns:a16="http://schemas.microsoft.com/office/drawing/2014/main" id="{2EB8088C-77DA-48A8-8896-7D30F7E8FADB}"/>
              </a:ext>
            </a:extLst>
          </p:cNvPr>
          <p:cNvSpPr>
            <a:spLocks noGrp="1"/>
          </p:cNvSpPr>
          <p:nvPr>
            <p:ph sz="half" idx="2"/>
          </p:nvPr>
        </p:nvSpPr>
        <p:spPr/>
        <p:txBody>
          <a:bodyPr/>
          <a:lstStyle/>
          <a:p>
            <a:endParaRPr lang="de-DE"/>
          </a:p>
        </p:txBody>
      </p:sp>
      <p:pic>
        <p:nvPicPr>
          <p:cNvPr id="12" name="Inhaltsplatzhalter 7">
            <a:extLst>
              <a:ext uri="{FF2B5EF4-FFF2-40B4-BE49-F238E27FC236}">
                <a16:creationId xmlns:a16="http://schemas.microsoft.com/office/drawing/2014/main" id="{C95EE5F0-0A5F-4E7B-9C75-C0646A3CDC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7021602"/>
      </p:ext>
    </p:extLst>
  </p:cSld>
  <p:clrMapOvr>
    <a:masterClrMapping/>
  </p:clrMapOvr>
  <mc:AlternateContent xmlns:mc="http://schemas.openxmlformats.org/markup-compatibility/2006" xmlns:p14="http://schemas.microsoft.com/office/powerpoint/2010/main">
    <mc:Choice Requires="p14">
      <p:transition spd="slow" p14:dur="2000" advTm="32084"/>
    </mc:Choice>
    <mc:Fallback xmlns="">
      <p:transition spd="slow" advTm="32084"/>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Februar 2021: Wir sind abgeschnitten</a:t>
            </a:r>
          </a:p>
        </p:txBody>
      </p:sp>
      <p:pic>
        <p:nvPicPr>
          <p:cNvPr id="4" name="Grafik 3">
            <a:extLst>
              <a:ext uri="{FF2B5EF4-FFF2-40B4-BE49-F238E27FC236}">
                <a16:creationId xmlns:a16="http://schemas.microsoft.com/office/drawing/2014/main" id="{3F86FF96-DF63-4033-8F43-585A24065A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692" y="1337157"/>
            <a:ext cx="7304676" cy="4869784"/>
          </a:xfrm>
          <a:prstGeom prst="rect">
            <a:avLst/>
          </a:prstGeom>
        </p:spPr>
      </p:pic>
      <p:pic>
        <p:nvPicPr>
          <p:cNvPr id="5" name="Grafik 4">
            <a:extLst>
              <a:ext uri="{FF2B5EF4-FFF2-40B4-BE49-F238E27FC236}">
                <a16:creationId xmlns:a16="http://schemas.microsoft.com/office/drawing/2014/main" id="{57F53B48-175D-455D-BE82-9C441AB3B9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flipV="1">
            <a:off x="6009903" y="3982791"/>
            <a:ext cx="3290090" cy="2193394"/>
          </a:xfrm>
          <a:prstGeom prst="rect">
            <a:avLst/>
          </a:prstGeom>
        </p:spPr>
      </p:pic>
      <p:sp>
        <p:nvSpPr>
          <p:cNvPr id="8" name="Inhaltsplatzhalter 7">
            <a:extLst>
              <a:ext uri="{FF2B5EF4-FFF2-40B4-BE49-F238E27FC236}">
                <a16:creationId xmlns:a16="http://schemas.microsoft.com/office/drawing/2014/main" id="{0D667F0C-3821-4131-BC7B-D2F0CD826AD7}"/>
              </a:ext>
            </a:extLst>
          </p:cNvPr>
          <p:cNvSpPr>
            <a:spLocks noGrp="1"/>
          </p:cNvSpPr>
          <p:nvPr>
            <p:ph sz="half" idx="2"/>
          </p:nvPr>
        </p:nvSpPr>
        <p:spPr/>
        <p:txBody>
          <a:bodyPr/>
          <a:lstStyle/>
          <a:p>
            <a:endParaRPr lang="de-DE"/>
          </a:p>
        </p:txBody>
      </p:sp>
      <p:pic>
        <p:nvPicPr>
          <p:cNvPr id="9" name="Inhaltsplatzhalter 7">
            <a:extLst>
              <a:ext uri="{FF2B5EF4-FFF2-40B4-BE49-F238E27FC236}">
                <a16:creationId xmlns:a16="http://schemas.microsoft.com/office/drawing/2014/main" id="{04BBF587-E5C4-4CF5-AC63-EB4F0F0D6B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33542" y="205909"/>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5546913"/>
      </p:ext>
    </p:extLst>
  </p:cSld>
  <p:clrMapOvr>
    <a:masterClrMapping/>
  </p:clrMapOvr>
  <mc:AlternateContent xmlns:mc="http://schemas.openxmlformats.org/markup-compatibility/2006" xmlns:p14="http://schemas.microsoft.com/office/powerpoint/2010/main">
    <mc:Choice Requires="p14">
      <p:transition spd="slow" p14:dur="2000" advTm="17467"/>
    </mc:Choice>
    <mc:Fallback xmlns="">
      <p:transition spd="slow" advTm="17467"/>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latin typeface="Clarendon BT" panose="02040704040505020204"/>
              </a:rPr>
              <a:t>Streckennetz Deutsche Reichsbahn von 1939</a:t>
            </a:r>
          </a:p>
        </p:txBody>
      </p:sp>
      <p:pic>
        <p:nvPicPr>
          <p:cNvPr id="10" name="Grafik 9">
            <a:extLst>
              <a:ext uri="{FF2B5EF4-FFF2-40B4-BE49-F238E27FC236}">
                <a16:creationId xmlns:a16="http://schemas.microsoft.com/office/drawing/2014/main" id="{57D18BD9-CC02-4EA9-9A6C-B68D77C8996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652" y="1484983"/>
            <a:ext cx="8137355" cy="5277296"/>
          </a:xfrm>
          <a:prstGeom prst="rect">
            <a:avLst/>
          </a:prstGeom>
          <a:noFill/>
          <a:ln>
            <a:noFill/>
          </a:ln>
        </p:spPr>
      </p:pic>
      <p:pic>
        <p:nvPicPr>
          <p:cNvPr id="12" name="Grafik 11">
            <a:extLst>
              <a:ext uri="{FF2B5EF4-FFF2-40B4-BE49-F238E27FC236}">
                <a16:creationId xmlns:a16="http://schemas.microsoft.com/office/drawing/2014/main" id="{862DA5FA-B99A-402D-BA54-31E95BC58EA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594381" y="1442544"/>
            <a:ext cx="2441669" cy="2595106"/>
          </a:xfrm>
          <a:prstGeom prst="rect">
            <a:avLst/>
          </a:prstGeom>
          <a:noFill/>
          <a:ln>
            <a:noFill/>
          </a:ln>
        </p:spPr>
      </p:pic>
      <p:pic>
        <p:nvPicPr>
          <p:cNvPr id="8" name="Inhaltsplatzhalter 7">
            <a:extLst>
              <a:ext uri="{FF2B5EF4-FFF2-40B4-BE49-F238E27FC236}">
                <a16:creationId xmlns:a16="http://schemas.microsoft.com/office/drawing/2014/main" id="{386B9E09-A293-4F0A-8FCD-3F8B5E4809B0}"/>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7326242" y="269990"/>
            <a:ext cx="1515650" cy="1070778"/>
          </a:xfrm>
        </p:spPr>
      </p:pic>
    </p:spTree>
    <p:extLst>
      <p:ext uri="{BB962C8B-B14F-4D97-AF65-F5344CB8AC3E}">
        <p14:creationId xmlns:p14="http://schemas.microsoft.com/office/powerpoint/2010/main" val="770616599"/>
      </p:ext>
    </p:extLst>
  </p:cSld>
  <p:clrMapOvr>
    <a:masterClrMapping/>
  </p:clrMapOvr>
  <mc:AlternateContent xmlns:mc="http://schemas.openxmlformats.org/markup-compatibility/2006" xmlns:p14="http://schemas.microsoft.com/office/powerpoint/2010/main">
    <mc:Choice Requires="p14">
      <p:transition spd="slow" p14:dur="2000" advTm="16724"/>
    </mc:Choice>
    <mc:Fallback xmlns="">
      <p:transition spd="slow" advTm="16724"/>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Bahnhof unter besonderem Schutz</a:t>
            </a:r>
          </a:p>
        </p:txBody>
      </p:sp>
      <p:pic>
        <p:nvPicPr>
          <p:cNvPr id="3" name="Grafik 2">
            <a:extLst>
              <a:ext uri="{FF2B5EF4-FFF2-40B4-BE49-F238E27FC236}">
                <a16:creationId xmlns:a16="http://schemas.microsoft.com/office/drawing/2014/main" id="{45854F06-6E9F-43C2-BCF8-93D04C4FD8D4}"/>
              </a:ext>
            </a:extLst>
          </p:cNvPr>
          <p:cNvPicPr>
            <a:picLocks noChangeAspect="1"/>
          </p:cNvPicPr>
          <p:nvPr/>
        </p:nvPicPr>
        <p:blipFill>
          <a:blip r:embed="rId2"/>
          <a:stretch>
            <a:fillRect/>
          </a:stretch>
        </p:blipFill>
        <p:spPr>
          <a:xfrm>
            <a:off x="251520" y="1196752"/>
            <a:ext cx="3741233" cy="4988310"/>
          </a:xfrm>
          <a:prstGeom prst="rect">
            <a:avLst/>
          </a:prstGeom>
        </p:spPr>
      </p:pic>
      <p:sp>
        <p:nvSpPr>
          <p:cNvPr id="4" name="Textfeld 3">
            <a:extLst>
              <a:ext uri="{FF2B5EF4-FFF2-40B4-BE49-F238E27FC236}">
                <a16:creationId xmlns:a16="http://schemas.microsoft.com/office/drawing/2014/main" id="{A204AD90-2034-4B8C-A8B5-75CBEC667FA0}"/>
              </a:ext>
            </a:extLst>
          </p:cNvPr>
          <p:cNvSpPr txBox="1"/>
          <p:nvPr/>
        </p:nvSpPr>
        <p:spPr>
          <a:xfrm>
            <a:off x="251520" y="6338494"/>
            <a:ext cx="8352928" cy="523220"/>
          </a:xfrm>
          <a:prstGeom prst="rect">
            <a:avLst/>
          </a:prstGeom>
          <a:noFill/>
        </p:spPr>
        <p:txBody>
          <a:bodyPr wrap="square" rtlCol="0">
            <a:spAutoFit/>
          </a:bodyPr>
          <a:lstStyle/>
          <a:p>
            <a:r>
              <a:rPr lang="de-DE" sz="1400" dirty="0">
                <a:latin typeface="Garamond" panose="02020404030301010803" pitchFamily="18" charset="0"/>
              </a:rPr>
              <a:t>Aufgenommen am 15.03.21 von Anke Groß                                Jetzt sind hier die Gästetoiletten, am</a:t>
            </a:r>
          </a:p>
          <a:p>
            <a:r>
              <a:rPr lang="de-DE" sz="1400" dirty="0">
                <a:latin typeface="Garamond" panose="02020404030301010803" pitchFamily="18" charset="0"/>
              </a:rPr>
              <a:t>Danke – Anke!                                                                                 06.06.2021: Unser Seegrundstück</a:t>
            </a:r>
          </a:p>
        </p:txBody>
      </p:sp>
      <p:pic>
        <p:nvPicPr>
          <p:cNvPr id="8" name="Grafik 7">
            <a:extLst>
              <a:ext uri="{FF2B5EF4-FFF2-40B4-BE49-F238E27FC236}">
                <a16:creationId xmlns:a16="http://schemas.microsoft.com/office/drawing/2014/main" id="{2CC590A1-428F-4AD3-9F4E-2417C7C9C4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516414" y="1820290"/>
            <a:ext cx="4988311" cy="3741234"/>
          </a:xfrm>
          <a:prstGeom prst="rect">
            <a:avLst/>
          </a:prstGeom>
        </p:spPr>
      </p:pic>
      <p:sp>
        <p:nvSpPr>
          <p:cNvPr id="9" name="Inhaltsplatzhalter 8">
            <a:extLst>
              <a:ext uri="{FF2B5EF4-FFF2-40B4-BE49-F238E27FC236}">
                <a16:creationId xmlns:a16="http://schemas.microsoft.com/office/drawing/2014/main" id="{F1196806-CD4C-419B-9D19-6847246066AE}"/>
              </a:ext>
            </a:extLst>
          </p:cNvPr>
          <p:cNvSpPr>
            <a:spLocks noGrp="1"/>
          </p:cNvSpPr>
          <p:nvPr>
            <p:ph sz="half" idx="2"/>
          </p:nvPr>
        </p:nvSpPr>
        <p:spPr/>
        <p:txBody>
          <a:bodyPr/>
          <a:lstStyle/>
          <a:p>
            <a:endParaRPr lang="de-DE"/>
          </a:p>
        </p:txBody>
      </p:sp>
      <p:pic>
        <p:nvPicPr>
          <p:cNvPr id="10" name="Inhaltsplatzhalter 7">
            <a:extLst>
              <a:ext uri="{FF2B5EF4-FFF2-40B4-BE49-F238E27FC236}">
                <a16:creationId xmlns:a16="http://schemas.microsoft.com/office/drawing/2014/main" id="{2B0DA7AE-3F39-4570-A1CC-65CF35E20E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08304" y="149471"/>
            <a:ext cx="1440160" cy="1017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371388"/>
      </p:ext>
    </p:extLst>
  </p:cSld>
  <p:clrMapOvr>
    <a:masterClrMapping/>
  </p:clrMapOvr>
  <mc:AlternateContent xmlns:mc="http://schemas.openxmlformats.org/markup-compatibility/2006" xmlns:p14="http://schemas.microsoft.com/office/powerpoint/2010/main">
    <mc:Choice Requires="p14">
      <p:transition spd="slow" p14:dur="2000" advTm="27184"/>
    </mc:Choice>
    <mc:Fallback xmlns="">
      <p:transition spd="slow" advTm="27184"/>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Juni 2021: Lieferung Bogendach</a:t>
            </a:r>
          </a:p>
        </p:txBody>
      </p:sp>
      <p:pic>
        <p:nvPicPr>
          <p:cNvPr id="4" name="Grafik 3">
            <a:extLst>
              <a:ext uri="{FF2B5EF4-FFF2-40B4-BE49-F238E27FC236}">
                <a16:creationId xmlns:a16="http://schemas.microsoft.com/office/drawing/2014/main" id="{222C7C38-C1DD-47A1-8020-D7A55EFBD7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193" y="1095566"/>
            <a:ext cx="4392488" cy="2928325"/>
          </a:xfrm>
          <a:prstGeom prst="rect">
            <a:avLst/>
          </a:prstGeom>
        </p:spPr>
      </p:pic>
      <p:pic>
        <p:nvPicPr>
          <p:cNvPr id="10" name="Grafik 9">
            <a:extLst>
              <a:ext uri="{FF2B5EF4-FFF2-40B4-BE49-F238E27FC236}">
                <a16:creationId xmlns:a16="http://schemas.microsoft.com/office/drawing/2014/main" id="{716CA85C-CD15-483C-9018-638023CF28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93" y="4149080"/>
            <a:ext cx="3412972" cy="2559729"/>
          </a:xfrm>
          <a:prstGeom prst="rect">
            <a:avLst/>
          </a:prstGeom>
        </p:spPr>
      </p:pic>
      <p:pic>
        <p:nvPicPr>
          <p:cNvPr id="12" name="Grafik 11">
            <a:extLst>
              <a:ext uri="{FF2B5EF4-FFF2-40B4-BE49-F238E27FC236}">
                <a16:creationId xmlns:a16="http://schemas.microsoft.com/office/drawing/2014/main" id="{4467128E-3DE2-417A-87AD-D433346FF6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82947" y="4124672"/>
            <a:ext cx="3370907" cy="2528180"/>
          </a:xfrm>
          <a:prstGeom prst="rect">
            <a:avLst/>
          </a:prstGeom>
        </p:spPr>
      </p:pic>
      <p:pic>
        <p:nvPicPr>
          <p:cNvPr id="5" name="Grafik 4">
            <a:extLst>
              <a:ext uri="{FF2B5EF4-FFF2-40B4-BE49-F238E27FC236}">
                <a16:creationId xmlns:a16="http://schemas.microsoft.com/office/drawing/2014/main" id="{C2B3F76A-65B6-4EAD-8A13-943981E998C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4976301" y="1448245"/>
            <a:ext cx="2922078" cy="2191559"/>
          </a:xfrm>
          <a:prstGeom prst="rect">
            <a:avLst/>
          </a:prstGeom>
        </p:spPr>
      </p:pic>
      <p:sp>
        <p:nvSpPr>
          <p:cNvPr id="8" name="Inhaltsplatzhalter 7">
            <a:extLst>
              <a:ext uri="{FF2B5EF4-FFF2-40B4-BE49-F238E27FC236}">
                <a16:creationId xmlns:a16="http://schemas.microsoft.com/office/drawing/2014/main" id="{0E6EF447-0FE3-48FF-9C76-3D31039B2A31}"/>
              </a:ext>
            </a:extLst>
          </p:cNvPr>
          <p:cNvSpPr>
            <a:spLocks noGrp="1"/>
          </p:cNvSpPr>
          <p:nvPr>
            <p:ph sz="half" idx="2"/>
          </p:nvPr>
        </p:nvSpPr>
        <p:spPr/>
        <p:txBody>
          <a:bodyPr/>
          <a:lstStyle/>
          <a:p>
            <a:endParaRPr lang="de-DE"/>
          </a:p>
        </p:txBody>
      </p:sp>
      <p:pic>
        <p:nvPicPr>
          <p:cNvPr id="11" name="Inhaltsplatzhalter 7">
            <a:extLst>
              <a:ext uri="{FF2B5EF4-FFF2-40B4-BE49-F238E27FC236}">
                <a16:creationId xmlns:a16="http://schemas.microsoft.com/office/drawing/2014/main" id="{E6A1D0BB-3739-45BD-BDB0-013C8064B9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7605082" y="188912"/>
            <a:ext cx="1359005" cy="960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0568253"/>
      </p:ext>
    </p:extLst>
  </p:cSld>
  <p:clrMapOvr>
    <a:masterClrMapping/>
  </p:clrMapOvr>
  <mc:AlternateContent xmlns:mc="http://schemas.openxmlformats.org/markup-compatibility/2006" xmlns:p14="http://schemas.microsoft.com/office/powerpoint/2010/main">
    <mc:Choice Requires="p14">
      <p:transition spd="slow" p14:dur="2000" advTm="21204"/>
    </mc:Choice>
    <mc:Fallback xmlns="">
      <p:transition spd="slow" advTm="21204"/>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Richtfest am 19.06.2021</a:t>
            </a:r>
          </a:p>
        </p:txBody>
      </p:sp>
      <p:sp>
        <p:nvSpPr>
          <p:cNvPr id="3" name="Textfeld 2">
            <a:extLst>
              <a:ext uri="{FF2B5EF4-FFF2-40B4-BE49-F238E27FC236}">
                <a16:creationId xmlns:a16="http://schemas.microsoft.com/office/drawing/2014/main" id="{0D8BFE1E-54F4-4E95-825B-6879A4450395}"/>
              </a:ext>
            </a:extLst>
          </p:cNvPr>
          <p:cNvSpPr txBox="1"/>
          <p:nvPr/>
        </p:nvSpPr>
        <p:spPr>
          <a:xfrm>
            <a:off x="5436096" y="1361862"/>
            <a:ext cx="3456384" cy="5224507"/>
          </a:xfrm>
          <a:prstGeom prst="rect">
            <a:avLst/>
          </a:prstGeom>
          <a:noFill/>
        </p:spPr>
        <p:txBody>
          <a:bodyPr wrap="square" rtlCol="0">
            <a:spAutoFit/>
          </a:bodyPr>
          <a:lstStyle/>
          <a:p>
            <a:r>
              <a:rPr lang="de-DE" sz="1450" dirty="0">
                <a:latin typeface="Clarendon BT" panose="02040704040505020204" pitchFamily="18" charset="0"/>
              </a:rPr>
              <a:t>Wir wollen gratulieren, gerichtet ist der Bau, hat Fenster und auch Türen und sieht gar stattlich aus.</a:t>
            </a:r>
          </a:p>
          <a:p>
            <a:endParaRPr lang="de-DE" sz="1450" dirty="0">
              <a:latin typeface="Clarendon BT" panose="02040704040505020204" pitchFamily="18" charset="0"/>
            </a:endParaRPr>
          </a:p>
          <a:p>
            <a:r>
              <a:rPr lang="de-DE" sz="1450" dirty="0">
                <a:latin typeface="Clarendon BT" panose="02040704040505020204" pitchFamily="18" charset="0"/>
              </a:rPr>
              <a:t>Der „Hausmeister“ hat‘s gemauert, Firma Fett hat‘s überdacht, zum Schluss kam Firma </a:t>
            </a:r>
            <a:r>
              <a:rPr lang="de-DE" sz="1450" dirty="0" err="1">
                <a:latin typeface="Clarendon BT" panose="02040704040505020204" pitchFamily="18" charset="0"/>
              </a:rPr>
              <a:t>Zenge</a:t>
            </a:r>
            <a:r>
              <a:rPr lang="de-DE" sz="1450" dirty="0">
                <a:latin typeface="Clarendon BT" panose="02040704040505020204" pitchFamily="18" charset="0"/>
              </a:rPr>
              <a:t> und hat den Rest vom Dach gemacht.</a:t>
            </a:r>
          </a:p>
          <a:p>
            <a:endParaRPr lang="de-DE" sz="1450" dirty="0">
              <a:latin typeface="Clarendon BT" panose="02040704040505020204" pitchFamily="18" charset="0"/>
            </a:endParaRPr>
          </a:p>
          <a:p>
            <a:r>
              <a:rPr lang="de-DE" sz="1450" dirty="0">
                <a:latin typeface="Clarendon BT" panose="02040704040505020204" pitchFamily="18" charset="0"/>
              </a:rPr>
              <a:t>Gott schütze nun dieses Bahnhof- Haus und alle, die da gehen ein und aus. Er schütze auch diese Tür vor Finanzamt und Gerichtsvoll-</a:t>
            </a:r>
            <a:r>
              <a:rPr lang="de-DE" sz="1450" dirty="0" err="1">
                <a:latin typeface="Clarendon BT" panose="02040704040505020204" pitchFamily="18" charset="0"/>
              </a:rPr>
              <a:t>zieher</a:t>
            </a:r>
            <a:r>
              <a:rPr lang="de-DE" sz="1450" dirty="0">
                <a:latin typeface="Clarendon BT" panose="02040704040505020204" pitchFamily="18" charset="0"/>
              </a:rPr>
              <a:t>.</a:t>
            </a:r>
          </a:p>
          <a:p>
            <a:endParaRPr lang="de-DE" sz="1450" dirty="0">
              <a:latin typeface="Clarendon BT" panose="02040704040505020204" pitchFamily="18" charset="0"/>
            </a:endParaRPr>
          </a:p>
          <a:p>
            <a:r>
              <a:rPr lang="de-DE" sz="1450" dirty="0">
                <a:latin typeface="Clarendon BT" panose="02040704040505020204" pitchFamily="18" charset="0"/>
              </a:rPr>
              <a:t>Dann will ich meinen Spruch beenden. </a:t>
            </a:r>
          </a:p>
          <a:p>
            <a:endParaRPr lang="de-DE" sz="1450" dirty="0">
              <a:latin typeface="Clarendon BT" panose="02040704040505020204" pitchFamily="18" charset="0"/>
            </a:endParaRPr>
          </a:p>
          <a:p>
            <a:r>
              <a:rPr lang="de-DE" sz="1450" dirty="0">
                <a:latin typeface="Clarendon BT" panose="02040704040505020204" pitchFamily="18" charset="0"/>
              </a:rPr>
              <a:t>Wenn nun das Glas in Scherben springt, noch einmal unser Gruß erklingt, hinaus mit Freude und Gebraus, Glück und Segen diesem Bahnhof-Haus!</a:t>
            </a:r>
          </a:p>
        </p:txBody>
      </p:sp>
      <p:pic>
        <p:nvPicPr>
          <p:cNvPr id="8" name="Grafik 7">
            <a:extLst>
              <a:ext uri="{FF2B5EF4-FFF2-40B4-BE49-F238E27FC236}">
                <a16:creationId xmlns:a16="http://schemas.microsoft.com/office/drawing/2014/main" id="{0699A5EE-D197-41D1-91F1-AF268419AC7A}"/>
              </a:ext>
            </a:extLst>
          </p:cNvPr>
          <p:cNvPicPr>
            <a:picLocks noChangeAspect="1"/>
          </p:cNvPicPr>
          <p:nvPr/>
        </p:nvPicPr>
        <p:blipFill>
          <a:blip r:embed="rId2"/>
          <a:stretch>
            <a:fillRect/>
          </a:stretch>
        </p:blipFill>
        <p:spPr>
          <a:xfrm>
            <a:off x="183700" y="1283139"/>
            <a:ext cx="3225022" cy="1826317"/>
          </a:xfrm>
          <a:prstGeom prst="rect">
            <a:avLst/>
          </a:prstGeom>
        </p:spPr>
      </p:pic>
      <p:pic>
        <p:nvPicPr>
          <p:cNvPr id="10" name="Grafik 9">
            <a:extLst>
              <a:ext uri="{FF2B5EF4-FFF2-40B4-BE49-F238E27FC236}">
                <a16:creationId xmlns:a16="http://schemas.microsoft.com/office/drawing/2014/main" id="{99845B36-AB69-4DF0-93CC-B7053A2C4B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5976" y="111790"/>
            <a:ext cx="1219020" cy="812680"/>
          </a:xfrm>
          <a:prstGeom prst="rect">
            <a:avLst/>
          </a:prstGeom>
        </p:spPr>
      </p:pic>
      <p:pic>
        <p:nvPicPr>
          <p:cNvPr id="12" name="Grafik 11">
            <a:extLst>
              <a:ext uri="{FF2B5EF4-FFF2-40B4-BE49-F238E27FC236}">
                <a16:creationId xmlns:a16="http://schemas.microsoft.com/office/drawing/2014/main" id="{410DE8C7-6A72-48AC-B95A-2DB30E849B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18271" y="2836443"/>
            <a:ext cx="2646040" cy="1764027"/>
          </a:xfrm>
          <a:prstGeom prst="rect">
            <a:avLst/>
          </a:prstGeom>
        </p:spPr>
      </p:pic>
      <p:pic>
        <p:nvPicPr>
          <p:cNvPr id="15" name="Grafik 14">
            <a:extLst>
              <a:ext uri="{FF2B5EF4-FFF2-40B4-BE49-F238E27FC236}">
                <a16:creationId xmlns:a16="http://schemas.microsoft.com/office/drawing/2014/main" id="{E865EC83-42A7-40E6-95D7-5AF0762367C2}"/>
              </a:ext>
            </a:extLst>
          </p:cNvPr>
          <p:cNvPicPr>
            <a:picLocks noChangeAspect="1"/>
          </p:cNvPicPr>
          <p:nvPr/>
        </p:nvPicPr>
        <p:blipFill>
          <a:blip r:embed="rId5"/>
          <a:stretch>
            <a:fillRect/>
          </a:stretch>
        </p:blipFill>
        <p:spPr>
          <a:xfrm>
            <a:off x="72231" y="4726540"/>
            <a:ext cx="5292080" cy="2077419"/>
          </a:xfrm>
          <a:prstGeom prst="rect">
            <a:avLst/>
          </a:prstGeom>
        </p:spPr>
      </p:pic>
      <p:sp>
        <p:nvSpPr>
          <p:cNvPr id="5" name="Inhaltsplatzhalter 4">
            <a:extLst>
              <a:ext uri="{FF2B5EF4-FFF2-40B4-BE49-F238E27FC236}">
                <a16:creationId xmlns:a16="http://schemas.microsoft.com/office/drawing/2014/main" id="{FB9BEA32-2B54-4EA2-B194-1FFE8BF4C550}"/>
              </a:ext>
            </a:extLst>
          </p:cNvPr>
          <p:cNvSpPr>
            <a:spLocks noGrp="1"/>
          </p:cNvSpPr>
          <p:nvPr>
            <p:ph sz="half" idx="2"/>
          </p:nvPr>
        </p:nvSpPr>
        <p:spPr/>
        <p:txBody>
          <a:bodyPr/>
          <a:lstStyle/>
          <a:p>
            <a:endParaRPr lang="de-DE"/>
          </a:p>
        </p:txBody>
      </p:sp>
      <p:pic>
        <p:nvPicPr>
          <p:cNvPr id="13" name="Inhaltsplatzhalter 7">
            <a:extLst>
              <a:ext uri="{FF2B5EF4-FFF2-40B4-BE49-F238E27FC236}">
                <a16:creationId xmlns:a16="http://schemas.microsoft.com/office/drawing/2014/main" id="{559EF3D5-A2DA-41EC-B173-AFD191ADE9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0237862"/>
      </p:ext>
    </p:extLst>
  </p:cSld>
  <p:clrMapOvr>
    <a:masterClrMapping/>
  </p:clrMapOvr>
  <mc:AlternateContent xmlns:mc="http://schemas.openxmlformats.org/markup-compatibility/2006" xmlns:p14="http://schemas.microsoft.com/office/powerpoint/2010/main">
    <mc:Choice Requires="p14">
      <p:transition spd="slow" p14:dur="2000" advTm="1856"/>
    </mc:Choice>
    <mc:Fallback xmlns="">
      <p:transition spd="slow" advTm="1856"/>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Wir müssen ans Netz! Herbst/Winter 2021</a:t>
            </a:r>
          </a:p>
        </p:txBody>
      </p:sp>
      <p:pic>
        <p:nvPicPr>
          <p:cNvPr id="4" name="Grafik 3">
            <a:extLst>
              <a:ext uri="{FF2B5EF4-FFF2-40B4-BE49-F238E27FC236}">
                <a16:creationId xmlns:a16="http://schemas.microsoft.com/office/drawing/2014/main" id="{19C1B363-54E7-4F39-9495-37650A73FC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023" y="1808819"/>
            <a:ext cx="3744416" cy="2808312"/>
          </a:xfrm>
          <a:prstGeom prst="rect">
            <a:avLst/>
          </a:prstGeom>
        </p:spPr>
      </p:pic>
      <p:pic>
        <p:nvPicPr>
          <p:cNvPr id="8" name="Grafik 7">
            <a:extLst>
              <a:ext uri="{FF2B5EF4-FFF2-40B4-BE49-F238E27FC236}">
                <a16:creationId xmlns:a16="http://schemas.microsoft.com/office/drawing/2014/main" id="{92C672A2-3274-4CBD-A6E6-ED6BBAABC5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677060" y="1824505"/>
            <a:ext cx="3994419" cy="2995814"/>
          </a:xfrm>
          <a:prstGeom prst="rect">
            <a:avLst/>
          </a:prstGeom>
        </p:spPr>
      </p:pic>
      <p:pic>
        <p:nvPicPr>
          <p:cNvPr id="3" name="Grafik 2">
            <a:extLst>
              <a:ext uri="{FF2B5EF4-FFF2-40B4-BE49-F238E27FC236}">
                <a16:creationId xmlns:a16="http://schemas.microsoft.com/office/drawing/2014/main" id="{08DC952E-78AB-4835-B3EB-A9D71772F6D9}"/>
              </a:ext>
            </a:extLst>
          </p:cNvPr>
          <p:cNvPicPr>
            <a:picLocks noChangeAspect="1"/>
          </p:cNvPicPr>
          <p:nvPr/>
        </p:nvPicPr>
        <p:blipFill>
          <a:blip r:embed="rId4"/>
          <a:stretch>
            <a:fillRect/>
          </a:stretch>
        </p:blipFill>
        <p:spPr>
          <a:xfrm>
            <a:off x="1115616" y="4335896"/>
            <a:ext cx="4644008" cy="2362673"/>
          </a:xfrm>
          <a:prstGeom prst="rect">
            <a:avLst/>
          </a:prstGeom>
        </p:spPr>
      </p:pic>
      <p:sp>
        <p:nvSpPr>
          <p:cNvPr id="9" name="Inhaltsplatzhalter 8">
            <a:extLst>
              <a:ext uri="{FF2B5EF4-FFF2-40B4-BE49-F238E27FC236}">
                <a16:creationId xmlns:a16="http://schemas.microsoft.com/office/drawing/2014/main" id="{934B92A8-F3E2-46D4-A769-CA7F0079F246}"/>
              </a:ext>
            </a:extLst>
          </p:cNvPr>
          <p:cNvSpPr>
            <a:spLocks noGrp="1"/>
          </p:cNvSpPr>
          <p:nvPr>
            <p:ph sz="half" idx="2"/>
          </p:nvPr>
        </p:nvSpPr>
        <p:spPr/>
        <p:txBody>
          <a:bodyPr/>
          <a:lstStyle/>
          <a:p>
            <a:endParaRPr lang="de-DE"/>
          </a:p>
        </p:txBody>
      </p:sp>
      <p:pic>
        <p:nvPicPr>
          <p:cNvPr id="10" name="Inhaltsplatzhalter 7">
            <a:extLst>
              <a:ext uri="{FF2B5EF4-FFF2-40B4-BE49-F238E27FC236}">
                <a16:creationId xmlns:a16="http://schemas.microsoft.com/office/drawing/2014/main" id="{3D3C93BE-CF1A-443D-B19C-69279216EA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7461066" y="259945"/>
            <a:ext cx="1422222" cy="100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8638183"/>
      </p:ext>
    </p:extLst>
  </p:cSld>
  <p:clrMapOvr>
    <a:masterClrMapping/>
  </p:clrMapOvr>
  <mc:AlternateContent xmlns:mc="http://schemas.openxmlformats.org/markup-compatibility/2006" xmlns:p14="http://schemas.microsoft.com/office/powerpoint/2010/main">
    <mc:Choice Requires="p14">
      <p:transition spd="slow" p14:dur="2000" advTm="31982"/>
    </mc:Choice>
    <mc:Fallback xmlns="">
      <p:transition spd="slow" advTm="31982"/>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Herbst/Winter 2021</a:t>
            </a:r>
          </a:p>
        </p:txBody>
      </p:sp>
      <p:pic>
        <p:nvPicPr>
          <p:cNvPr id="4" name="Grafik 3">
            <a:extLst>
              <a:ext uri="{FF2B5EF4-FFF2-40B4-BE49-F238E27FC236}">
                <a16:creationId xmlns:a16="http://schemas.microsoft.com/office/drawing/2014/main" id="{8986EC07-C9F6-4348-9F90-70D432EC15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638" y="1196751"/>
            <a:ext cx="7239681" cy="5429761"/>
          </a:xfrm>
          <a:prstGeom prst="rect">
            <a:avLst/>
          </a:prstGeom>
        </p:spPr>
      </p:pic>
      <p:pic>
        <p:nvPicPr>
          <p:cNvPr id="8" name="Grafik 7">
            <a:extLst>
              <a:ext uri="{FF2B5EF4-FFF2-40B4-BE49-F238E27FC236}">
                <a16:creationId xmlns:a16="http://schemas.microsoft.com/office/drawing/2014/main" id="{A79CD9A1-B27E-4BDF-8E4E-CB80AF5B4B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5778" y="1638215"/>
            <a:ext cx="1315584" cy="986688"/>
          </a:xfrm>
          <a:prstGeom prst="rect">
            <a:avLst/>
          </a:prstGeom>
        </p:spPr>
      </p:pic>
      <p:sp>
        <p:nvSpPr>
          <p:cNvPr id="5" name="Inhaltsplatzhalter 4">
            <a:extLst>
              <a:ext uri="{FF2B5EF4-FFF2-40B4-BE49-F238E27FC236}">
                <a16:creationId xmlns:a16="http://schemas.microsoft.com/office/drawing/2014/main" id="{5D390400-D7E3-4B3D-9E7A-71B5BE9FE1F5}"/>
              </a:ext>
            </a:extLst>
          </p:cNvPr>
          <p:cNvSpPr>
            <a:spLocks noGrp="1"/>
          </p:cNvSpPr>
          <p:nvPr>
            <p:ph sz="half" idx="2"/>
          </p:nvPr>
        </p:nvSpPr>
        <p:spPr/>
        <p:txBody>
          <a:bodyPr/>
          <a:lstStyle/>
          <a:p>
            <a:endParaRPr lang="de-DE"/>
          </a:p>
        </p:txBody>
      </p:sp>
      <p:pic>
        <p:nvPicPr>
          <p:cNvPr id="9" name="Inhaltsplatzhalter 7">
            <a:extLst>
              <a:ext uri="{FF2B5EF4-FFF2-40B4-BE49-F238E27FC236}">
                <a16:creationId xmlns:a16="http://schemas.microsoft.com/office/drawing/2014/main" id="{73A784C1-8D48-4CF2-A505-EC455CD3E4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452318" y="269990"/>
            <a:ext cx="1389573" cy="981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feld 9">
            <a:extLst>
              <a:ext uri="{FF2B5EF4-FFF2-40B4-BE49-F238E27FC236}">
                <a16:creationId xmlns:a16="http://schemas.microsoft.com/office/drawing/2014/main" id="{C562DC22-77C7-4E4A-84A4-BF880A9E1E56}"/>
              </a:ext>
            </a:extLst>
          </p:cNvPr>
          <p:cNvSpPr txBox="1"/>
          <p:nvPr/>
        </p:nvSpPr>
        <p:spPr>
          <a:xfrm>
            <a:off x="7615778" y="2708920"/>
            <a:ext cx="1315584" cy="1200329"/>
          </a:xfrm>
          <a:prstGeom prst="rect">
            <a:avLst/>
          </a:prstGeom>
          <a:noFill/>
        </p:spPr>
        <p:txBody>
          <a:bodyPr wrap="square" rtlCol="0">
            <a:spAutoFit/>
          </a:bodyPr>
          <a:lstStyle/>
          <a:p>
            <a:r>
              <a:rPr lang="de-DE" dirty="0" err="1"/>
              <a:t>Designed</a:t>
            </a:r>
            <a:r>
              <a:rPr lang="de-DE" dirty="0"/>
              <a:t> </a:t>
            </a:r>
            <a:r>
              <a:rPr lang="de-DE" dirty="0" err="1"/>
              <a:t>by</a:t>
            </a:r>
            <a:endParaRPr lang="de-DE" dirty="0"/>
          </a:p>
          <a:p>
            <a:r>
              <a:rPr lang="de-DE" dirty="0"/>
              <a:t>René Nordmann</a:t>
            </a:r>
          </a:p>
        </p:txBody>
      </p:sp>
    </p:spTree>
    <p:extLst>
      <p:ext uri="{BB962C8B-B14F-4D97-AF65-F5344CB8AC3E}">
        <p14:creationId xmlns:p14="http://schemas.microsoft.com/office/powerpoint/2010/main" val="2840741338"/>
      </p:ext>
    </p:extLst>
  </p:cSld>
  <p:clrMapOvr>
    <a:masterClrMapping/>
  </p:clrMapOvr>
  <mc:AlternateContent xmlns:mc="http://schemas.openxmlformats.org/markup-compatibility/2006" xmlns:p14="http://schemas.microsoft.com/office/powerpoint/2010/main">
    <mc:Choice Requires="p14">
      <p:transition spd="slow" p14:dur="2000" advTm="27122"/>
    </mc:Choice>
    <mc:Fallback xmlns="">
      <p:transition spd="slow" advTm="27122"/>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smtClean="0"/>
              <a:t>Entwässerungsanlage </a:t>
            </a:r>
            <a:r>
              <a:rPr lang="de-DE" dirty="0"/>
              <a:t>Frühjahr 2022</a:t>
            </a:r>
          </a:p>
        </p:txBody>
      </p:sp>
      <p:pic>
        <p:nvPicPr>
          <p:cNvPr id="3" name="Grafik 2">
            <a:extLst>
              <a:ext uri="{FF2B5EF4-FFF2-40B4-BE49-F238E27FC236}">
                <a16:creationId xmlns:a16="http://schemas.microsoft.com/office/drawing/2014/main" id="{DC109683-0F33-49A2-9A77-EA11F8C92ED9}"/>
              </a:ext>
            </a:extLst>
          </p:cNvPr>
          <p:cNvPicPr>
            <a:picLocks noChangeAspect="1"/>
          </p:cNvPicPr>
          <p:nvPr/>
        </p:nvPicPr>
        <p:blipFill>
          <a:blip r:embed="rId2"/>
          <a:stretch>
            <a:fillRect/>
          </a:stretch>
        </p:blipFill>
        <p:spPr>
          <a:xfrm>
            <a:off x="4139952" y="1364718"/>
            <a:ext cx="3603917" cy="2889537"/>
          </a:xfrm>
          <a:prstGeom prst="rect">
            <a:avLst/>
          </a:prstGeom>
        </p:spPr>
      </p:pic>
      <p:pic>
        <p:nvPicPr>
          <p:cNvPr id="5" name="Grafik 4">
            <a:extLst>
              <a:ext uri="{FF2B5EF4-FFF2-40B4-BE49-F238E27FC236}">
                <a16:creationId xmlns:a16="http://schemas.microsoft.com/office/drawing/2014/main" id="{9F7F80F8-FA3C-4C2F-8C82-2545BC8AC8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221" y="1364719"/>
            <a:ext cx="3852715" cy="2889537"/>
          </a:xfrm>
          <a:prstGeom prst="rect">
            <a:avLst/>
          </a:prstGeom>
        </p:spPr>
      </p:pic>
      <p:pic>
        <p:nvPicPr>
          <p:cNvPr id="8" name="Grafik 7">
            <a:extLst>
              <a:ext uri="{FF2B5EF4-FFF2-40B4-BE49-F238E27FC236}">
                <a16:creationId xmlns:a16="http://schemas.microsoft.com/office/drawing/2014/main" id="{10DED8CB-40B3-4ECB-8481-4F53ED1F7F33}"/>
              </a:ext>
            </a:extLst>
          </p:cNvPr>
          <p:cNvPicPr>
            <a:picLocks noChangeAspect="1"/>
          </p:cNvPicPr>
          <p:nvPr/>
        </p:nvPicPr>
        <p:blipFill>
          <a:blip r:embed="rId4"/>
          <a:stretch>
            <a:fillRect/>
          </a:stretch>
        </p:blipFill>
        <p:spPr>
          <a:xfrm>
            <a:off x="143221" y="4365105"/>
            <a:ext cx="3831793" cy="1990132"/>
          </a:xfrm>
          <a:prstGeom prst="rect">
            <a:avLst/>
          </a:prstGeom>
        </p:spPr>
      </p:pic>
      <p:pic>
        <p:nvPicPr>
          <p:cNvPr id="9" name="Grafik 8">
            <a:extLst>
              <a:ext uri="{FF2B5EF4-FFF2-40B4-BE49-F238E27FC236}">
                <a16:creationId xmlns:a16="http://schemas.microsoft.com/office/drawing/2014/main" id="{8A36DE3C-FD82-4197-86C7-62E293B3E7BF}"/>
              </a:ext>
            </a:extLst>
          </p:cNvPr>
          <p:cNvPicPr>
            <a:picLocks noChangeAspect="1"/>
          </p:cNvPicPr>
          <p:nvPr/>
        </p:nvPicPr>
        <p:blipFill>
          <a:blip r:embed="rId5"/>
          <a:stretch>
            <a:fillRect/>
          </a:stretch>
        </p:blipFill>
        <p:spPr>
          <a:xfrm>
            <a:off x="4139952" y="4365105"/>
            <a:ext cx="3563888" cy="2032014"/>
          </a:xfrm>
          <a:prstGeom prst="rect">
            <a:avLst/>
          </a:prstGeom>
        </p:spPr>
      </p:pic>
      <p:sp>
        <p:nvSpPr>
          <p:cNvPr id="10" name="Inhaltsplatzhalter 9">
            <a:extLst>
              <a:ext uri="{FF2B5EF4-FFF2-40B4-BE49-F238E27FC236}">
                <a16:creationId xmlns:a16="http://schemas.microsoft.com/office/drawing/2014/main" id="{F77CAD31-A6CC-4305-AE53-2102144C82D9}"/>
              </a:ext>
            </a:extLst>
          </p:cNvPr>
          <p:cNvSpPr>
            <a:spLocks noGrp="1"/>
          </p:cNvSpPr>
          <p:nvPr>
            <p:ph sz="half" idx="2"/>
          </p:nvPr>
        </p:nvSpPr>
        <p:spPr/>
        <p:txBody>
          <a:bodyPr/>
          <a:lstStyle/>
          <a:p>
            <a:endParaRPr lang="de-DE"/>
          </a:p>
        </p:txBody>
      </p:sp>
      <p:pic>
        <p:nvPicPr>
          <p:cNvPr id="11" name="Inhaltsplatzhalter 7">
            <a:extLst>
              <a:ext uri="{FF2B5EF4-FFF2-40B4-BE49-F238E27FC236}">
                <a16:creationId xmlns:a16="http://schemas.microsoft.com/office/drawing/2014/main" id="{9F89CD7C-3292-4952-A41E-F47B6F2C73A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919994"/>
      </p:ext>
    </p:extLst>
  </p:cSld>
  <p:clrMapOvr>
    <a:masterClrMapping/>
  </p:clrMapOvr>
  <mc:AlternateContent xmlns:mc="http://schemas.openxmlformats.org/markup-compatibility/2006" xmlns:p14="http://schemas.microsoft.com/office/powerpoint/2010/main">
    <mc:Choice Requires="p14">
      <p:transition spd="slow" p14:dur="2000" advTm="17178"/>
    </mc:Choice>
    <mc:Fallback xmlns="">
      <p:transition spd="slow" advTm="17178"/>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Sommer 2022: Außenputz und Ofenlieferung</a:t>
            </a:r>
          </a:p>
        </p:txBody>
      </p:sp>
      <p:pic>
        <p:nvPicPr>
          <p:cNvPr id="8" name="Grafik 7">
            <a:extLst>
              <a:ext uri="{FF2B5EF4-FFF2-40B4-BE49-F238E27FC236}">
                <a16:creationId xmlns:a16="http://schemas.microsoft.com/office/drawing/2014/main" id="{0E5E743E-B6D0-4252-8000-2D19FFB8DC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5936" y="3977378"/>
            <a:ext cx="4860032" cy="2733768"/>
          </a:xfrm>
          <a:prstGeom prst="rect">
            <a:avLst/>
          </a:prstGeom>
        </p:spPr>
      </p:pic>
      <p:pic>
        <p:nvPicPr>
          <p:cNvPr id="4" name="Grafik 3">
            <a:extLst>
              <a:ext uri="{FF2B5EF4-FFF2-40B4-BE49-F238E27FC236}">
                <a16:creationId xmlns:a16="http://schemas.microsoft.com/office/drawing/2014/main" id="{DCB05CB4-D16C-42FF-92ED-57ADEFCABE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412875"/>
            <a:ext cx="4248472" cy="3186354"/>
          </a:xfrm>
          <a:prstGeom prst="rect">
            <a:avLst/>
          </a:prstGeom>
        </p:spPr>
      </p:pic>
      <p:sp>
        <p:nvSpPr>
          <p:cNvPr id="5" name="Inhaltsplatzhalter 4">
            <a:extLst>
              <a:ext uri="{FF2B5EF4-FFF2-40B4-BE49-F238E27FC236}">
                <a16:creationId xmlns:a16="http://schemas.microsoft.com/office/drawing/2014/main" id="{F6F74E90-C0CF-4239-825A-F9CFF2EE71DA}"/>
              </a:ext>
            </a:extLst>
          </p:cNvPr>
          <p:cNvSpPr>
            <a:spLocks noGrp="1"/>
          </p:cNvSpPr>
          <p:nvPr>
            <p:ph sz="half" idx="2"/>
          </p:nvPr>
        </p:nvSpPr>
        <p:spPr/>
        <p:txBody>
          <a:bodyPr/>
          <a:lstStyle/>
          <a:p>
            <a:endParaRPr lang="de-DE"/>
          </a:p>
        </p:txBody>
      </p:sp>
      <p:pic>
        <p:nvPicPr>
          <p:cNvPr id="9" name="Inhaltsplatzhalter 7">
            <a:extLst>
              <a:ext uri="{FF2B5EF4-FFF2-40B4-BE49-F238E27FC236}">
                <a16:creationId xmlns:a16="http://schemas.microsoft.com/office/drawing/2014/main" id="{71456B11-7D2F-401F-89CF-9123C4ACB1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899666"/>
      </p:ext>
    </p:extLst>
  </p:cSld>
  <p:clrMapOvr>
    <a:masterClrMapping/>
  </p:clrMapOvr>
  <mc:AlternateContent xmlns:mc="http://schemas.openxmlformats.org/markup-compatibility/2006" xmlns:p14="http://schemas.microsoft.com/office/powerpoint/2010/main">
    <mc:Choice Requires="p14">
      <p:transition spd="slow" p14:dur="2000" advTm="17216"/>
    </mc:Choice>
    <mc:Fallback xmlns="">
      <p:transition spd="slow" advTm="17216"/>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Herbst 2022: Pflastern der Terrasse</a:t>
            </a:r>
          </a:p>
        </p:txBody>
      </p:sp>
      <p:pic>
        <p:nvPicPr>
          <p:cNvPr id="4" name="Grafik 3">
            <a:extLst>
              <a:ext uri="{FF2B5EF4-FFF2-40B4-BE49-F238E27FC236}">
                <a16:creationId xmlns:a16="http://schemas.microsoft.com/office/drawing/2014/main" id="{2B0076E9-4031-482E-B5BB-1341A382CE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68760"/>
            <a:ext cx="3600400" cy="2700300"/>
          </a:xfrm>
          <a:prstGeom prst="rect">
            <a:avLst/>
          </a:prstGeom>
        </p:spPr>
      </p:pic>
      <p:pic>
        <p:nvPicPr>
          <p:cNvPr id="8" name="Grafik 7">
            <a:extLst>
              <a:ext uri="{FF2B5EF4-FFF2-40B4-BE49-F238E27FC236}">
                <a16:creationId xmlns:a16="http://schemas.microsoft.com/office/drawing/2014/main" id="{BACD7191-A5C2-4C0C-B352-02A16E1F68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7678" y="3461126"/>
            <a:ext cx="4283968" cy="3212976"/>
          </a:xfrm>
          <a:prstGeom prst="rect">
            <a:avLst/>
          </a:prstGeom>
        </p:spPr>
      </p:pic>
      <p:pic>
        <p:nvPicPr>
          <p:cNvPr id="11" name="Grafik 10">
            <a:extLst>
              <a:ext uri="{FF2B5EF4-FFF2-40B4-BE49-F238E27FC236}">
                <a16:creationId xmlns:a16="http://schemas.microsoft.com/office/drawing/2014/main" id="{DFAAAECE-D48C-499D-BC15-BFE7ABEBC356}"/>
              </a:ext>
            </a:extLst>
          </p:cNvPr>
          <p:cNvPicPr>
            <a:picLocks noChangeAspect="1"/>
          </p:cNvPicPr>
          <p:nvPr/>
        </p:nvPicPr>
        <p:blipFill>
          <a:blip r:embed="rId4"/>
          <a:stretch>
            <a:fillRect/>
          </a:stretch>
        </p:blipFill>
        <p:spPr>
          <a:xfrm>
            <a:off x="237364" y="4603838"/>
            <a:ext cx="3622634" cy="1970804"/>
          </a:xfrm>
          <a:prstGeom prst="rect">
            <a:avLst/>
          </a:prstGeom>
        </p:spPr>
      </p:pic>
      <p:pic>
        <p:nvPicPr>
          <p:cNvPr id="12" name="Grafik 11">
            <a:extLst>
              <a:ext uri="{FF2B5EF4-FFF2-40B4-BE49-F238E27FC236}">
                <a16:creationId xmlns:a16="http://schemas.microsoft.com/office/drawing/2014/main" id="{2AF40203-1A3E-491D-99BD-48CC98572523}"/>
              </a:ext>
            </a:extLst>
          </p:cNvPr>
          <p:cNvPicPr>
            <a:picLocks noChangeAspect="1"/>
          </p:cNvPicPr>
          <p:nvPr/>
        </p:nvPicPr>
        <p:blipFill>
          <a:blip r:embed="rId5"/>
          <a:stretch>
            <a:fillRect/>
          </a:stretch>
        </p:blipFill>
        <p:spPr>
          <a:xfrm>
            <a:off x="4467678" y="1268760"/>
            <a:ext cx="3355249" cy="2016125"/>
          </a:xfrm>
          <a:prstGeom prst="rect">
            <a:avLst/>
          </a:prstGeom>
        </p:spPr>
      </p:pic>
      <p:sp>
        <p:nvSpPr>
          <p:cNvPr id="5" name="Inhaltsplatzhalter 4">
            <a:extLst>
              <a:ext uri="{FF2B5EF4-FFF2-40B4-BE49-F238E27FC236}">
                <a16:creationId xmlns:a16="http://schemas.microsoft.com/office/drawing/2014/main" id="{9FD6D72F-49CC-4E80-A4BB-57C494446373}"/>
              </a:ext>
            </a:extLst>
          </p:cNvPr>
          <p:cNvSpPr>
            <a:spLocks noGrp="1"/>
          </p:cNvSpPr>
          <p:nvPr>
            <p:ph sz="half" idx="2"/>
          </p:nvPr>
        </p:nvSpPr>
        <p:spPr/>
        <p:txBody>
          <a:bodyPr/>
          <a:lstStyle/>
          <a:p>
            <a:endParaRPr lang="de-DE"/>
          </a:p>
        </p:txBody>
      </p:sp>
      <p:pic>
        <p:nvPicPr>
          <p:cNvPr id="13" name="Inhaltsplatzhalter 7">
            <a:extLst>
              <a:ext uri="{FF2B5EF4-FFF2-40B4-BE49-F238E27FC236}">
                <a16:creationId xmlns:a16="http://schemas.microsoft.com/office/drawing/2014/main" id="{D1F317D0-866E-45AB-8FA0-CC90A4D172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7332170" y="125925"/>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1297386"/>
      </p:ext>
    </p:extLst>
  </p:cSld>
  <p:clrMapOvr>
    <a:masterClrMapping/>
  </p:clrMapOvr>
  <mc:AlternateContent xmlns:mc="http://schemas.openxmlformats.org/markup-compatibility/2006" xmlns:p14="http://schemas.microsoft.com/office/powerpoint/2010/main">
    <mc:Choice Requires="p14">
      <p:transition spd="slow" p14:dur="2000" advTm="29123"/>
    </mc:Choice>
    <mc:Fallback xmlns="">
      <p:transition spd="slow" advTm="29123"/>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17ED69-5F9F-4844-A42B-BED6490097B9}"/>
              </a:ext>
            </a:extLst>
          </p:cNvPr>
          <p:cNvSpPr>
            <a:spLocks noGrp="1"/>
          </p:cNvSpPr>
          <p:nvPr>
            <p:ph type="title"/>
          </p:nvPr>
        </p:nvSpPr>
        <p:spPr/>
        <p:txBody>
          <a:bodyPr/>
          <a:lstStyle/>
          <a:p>
            <a:r>
              <a:rPr lang="de-DE" dirty="0"/>
              <a:t>Frühjahr 2023: Gästetoiletten</a:t>
            </a:r>
          </a:p>
        </p:txBody>
      </p:sp>
      <p:pic>
        <p:nvPicPr>
          <p:cNvPr id="10" name="Inhaltsplatzhalter 9">
            <a:extLst>
              <a:ext uri="{FF2B5EF4-FFF2-40B4-BE49-F238E27FC236}">
                <a16:creationId xmlns:a16="http://schemas.microsoft.com/office/drawing/2014/main" id="{FF8C621F-308D-44E7-8202-83B99D5501FD}"/>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4106863" y="2069902"/>
            <a:ext cx="5256212" cy="3942159"/>
          </a:xfrm>
        </p:spPr>
      </p:pic>
      <p:pic>
        <p:nvPicPr>
          <p:cNvPr id="14" name="Inhaltsplatzhalter 13">
            <a:extLst>
              <a:ext uri="{FF2B5EF4-FFF2-40B4-BE49-F238E27FC236}">
                <a16:creationId xmlns:a16="http://schemas.microsoft.com/office/drawing/2014/main" id="{CE3CF23C-597F-44B8-B60C-02AACC5D6941}"/>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rot="5400000">
            <a:off x="-361950" y="2069902"/>
            <a:ext cx="5256213" cy="3942159"/>
          </a:xfrm>
        </p:spPr>
      </p:pic>
      <p:pic>
        <p:nvPicPr>
          <p:cNvPr id="3" name="Grafik 2"/>
          <p:cNvPicPr>
            <a:picLocks noChangeAspect="1"/>
          </p:cNvPicPr>
          <p:nvPr/>
        </p:nvPicPr>
        <p:blipFill>
          <a:blip r:embed="rId4"/>
          <a:stretch>
            <a:fillRect/>
          </a:stretch>
        </p:blipFill>
        <p:spPr>
          <a:xfrm>
            <a:off x="7194110" y="4192"/>
            <a:ext cx="1842386" cy="1300070"/>
          </a:xfrm>
          <a:prstGeom prst="rect">
            <a:avLst/>
          </a:prstGeom>
        </p:spPr>
      </p:pic>
    </p:spTree>
    <p:extLst>
      <p:ext uri="{BB962C8B-B14F-4D97-AF65-F5344CB8AC3E}">
        <p14:creationId xmlns:p14="http://schemas.microsoft.com/office/powerpoint/2010/main" val="1042815975"/>
      </p:ext>
    </p:extLst>
  </p:cSld>
  <p:clrMapOvr>
    <a:masterClrMapping/>
  </p:clrMapOvr>
  <mc:AlternateContent xmlns:mc="http://schemas.openxmlformats.org/markup-compatibility/2006" xmlns:p14="http://schemas.microsoft.com/office/powerpoint/2010/main">
    <mc:Choice Requires="p14">
      <p:transition spd="slow" p14:dur="2000" advTm="22844"/>
    </mc:Choice>
    <mc:Fallback xmlns="">
      <p:transition spd="slow" advTm="22844"/>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17ED69-5F9F-4844-A42B-BED6490097B9}"/>
              </a:ext>
            </a:extLst>
          </p:cNvPr>
          <p:cNvSpPr>
            <a:spLocks noGrp="1"/>
          </p:cNvSpPr>
          <p:nvPr>
            <p:ph type="title"/>
          </p:nvPr>
        </p:nvSpPr>
        <p:spPr/>
        <p:txBody>
          <a:bodyPr/>
          <a:lstStyle/>
          <a:p>
            <a:r>
              <a:rPr lang="de-DE" dirty="0"/>
              <a:t>Frühjahr 2023: Heizungssystem verlegen</a:t>
            </a:r>
          </a:p>
        </p:txBody>
      </p:sp>
      <p:pic>
        <p:nvPicPr>
          <p:cNvPr id="7" name="Inhaltsplatzhalter 6">
            <a:extLst>
              <a:ext uri="{FF2B5EF4-FFF2-40B4-BE49-F238E27FC236}">
                <a16:creationId xmlns:a16="http://schemas.microsoft.com/office/drawing/2014/main" id="{43F9C013-CEC8-4CE9-ACD7-DDBCDB867422}"/>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7950" y="2422327"/>
            <a:ext cx="4316413" cy="3237309"/>
          </a:xfrm>
        </p:spPr>
      </p:pic>
      <p:pic>
        <p:nvPicPr>
          <p:cNvPr id="9" name="Inhaltsplatzhalter 8">
            <a:extLst>
              <a:ext uri="{FF2B5EF4-FFF2-40B4-BE49-F238E27FC236}">
                <a16:creationId xmlns:a16="http://schemas.microsoft.com/office/drawing/2014/main" id="{985B663E-5259-43FD-AB95-5749E5D32EC9}"/>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76763" y="2422327"/>
            <a:ext cx="4316412" cy="3237309"/>
          </a:xfrm>
        </p:spPr>
      </p:pic>
      <p:pic>
        <p:nvPicPr>
          <p:cNvPr id="5" name="Inhaltsplatzhalter 7">
            <a:extLst>
              <a:ext uri="{FF2B5EF4-FFF2-40B4-BE49-F238E27FC236}">
                <a16:creationId xmlns:a16="http://schemas.microsoft.com/office/drawing/2014/main" id="{FA02873A-57B4-4AC3-B0C5-95589FAAB9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216470" y="204928"/>
            <a:ext cx="1709808" cy="1207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3459301"/>
      </p:ext>
    </p:extLst>
  </p:cSld>
  <p:clrMapOvr>
    <a:masterClrMapping/>
  </p:clrMapOvr>
  <mc:AlternateContent xmlns:mc="http://schemas.openxmlformats.org/markup-compatibility/2006" xmlns:p14="http://schemas.microsoft.com/office/powerpoint/2010/main">
    <mc:Choice Requires="p14">
      <p:transition spd="slow" p14:dur="2000" advTm="21584"/>
    </mc:Choice>
    <mc:Fallback xmlns="">
      <p:transition spd="slow" advTm="21584"/>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latin typeface="Clarendon BT" panose="02040704040505020204"/>
              </a:rPr>
              <a:t>Strecke, Fahrplan</a:t>
            </a:r>
          </a:p>
        </p:txBody>
      </p:sp>
      <p:pic>
        <p:nvPicPr>
          <p:cNvPr id="8" name="Inhaltsplatzhalter 3">
            <a:extLst>
              <a:ext uri="{FF2B5EF4-FFF2-40B4-BE49-F238E27FC236}">
                <a16:creationId xmlns:a16="http://schemas.microsoft.com/office/drawing/2014/main" id="{0F3EDACA-DCD1-424D-BD9D-A1857BA0B07B}"/>
              </a:ext>
            </a:extLst>
          </p:cNvPr>
          <p:cNvPicPr>
            <a:picLocks noGrp="1" noChangeAspect="1"/>
          </p:cNvPicPr>
          <p:nvPr>
            <p:ph sz="half" idx="1"/>
          </p:nvPr>
        </p:nvPicPr>
        <p:blipFill>
          <a:blip r:embed="rId2"/>
          <a:stretch>
            <a:fillRect/>
          </a:stretch>
        </p:blipFill>
        <p:spPr>
          <a:xfrm>
            <a:off x="261965" y="1532764"/>
            <a:ext cx="8620069" cy="1800200"/>
          </a:xfrm>
          <a:prstGeom prst="rect">
            <a:avLst/>
          </a:prstGeom>
        </p:spPr>
      </p:pic>
      <p:sp>
        <p:nvSpPr>
          <p:cNvPr id="10" name="Textfeld 9">
            <a:extLst>
              <a:ext uri="{FF2B5EF4-FFF2-40B4-BE49-F238E27FC236}">
                <a16:creationId xmlns:a16="http://schemas.microsoft.com/office/drawing/2014/main" id="{4B88B4E6-2382-4A65-9B8D-D7363810793A}"/>
              </a:ext>
            </a:extLst>
          </p:cNvPr>
          <p:cNvSpPr txBox="1"/>
          <p:nvPr/>
        </p:nvSpPr>
        <p:spPr>
          <a:xfrm>
            <a:off x="5652120" y="4033517"/>
            <a:ext cx="2943570" cy="2246769"/>
          </a:xfrm>
          <a:prstGeom prst="rect">
            <a:avLst/>
          </a:prstGeom>
          <a:noFill/>
        </p:spPr>
        <p:txBody>
          <a:bodyPr wrap="square">
            <a:spAutoFit/>
          </a:bodyPr>
          <a:lstStyle/>
          <a:p>
            <a:r>
              <a:rPr lang="de-DE" sz="1400" dirty="0">
                <a:latin typeface="Clarendon BT" panose="02040704040505020204" pitchFamily="18" charset="0"/>
              </a:rPr>
              <a:t>Länge der Strecke:	25,55 km</a:t>
            </a:r>
          </a:p>
          <a:p>
            <a:endParaRPr lang="de-DE" sz="1400" dirty="0">
              <a:latin typeface="Clarendon BT" panose="02040704040505020204" pitchFamily="18" charset="0"/>
            </a:endParaRPr>
          </a:p>
          <a:p>
            <a:r>
              <a:rPr lang="de-DE" sz="1400" dirty="0">
                <a:latin typeface="Clarendon BT" panose="02040704040505020204" pitchFamily="18" charset="0"/>
              </a:rPr>
              <a:t>Höchster Punkt:	274,16 m</a:t>
            </a:r>
          </a:p>
          <a:p>
            <a:r>
              <a:rPr lang="de-DE" sz="1400" dirty="0">
                <a:latin typeface="Clarendon BT" panose="02040704040505020204" pitchFamily="18" charset="0"/>
              </a:rPr>
              <a:t>Bei </a:t>
            </a:r>
            <a:r>
              <a:rPr lang="de-DE" sz="1400" dirty="0" err="1">
                <a:latin typeface="Clarendon BT" panose="02040704040505020204" pitchFamily="18" charset="0"/>
              </a:rPr>
              <a:t>Rockensußra</a:t>
            </a:r>
            <a:r>
              <a:rPr lang="de-DE" sz="1400" dirty="0">
                <a:latin typeface="Clarendon BT" panose="02040704040505020204" pitchFamily="18" charset="0"/>
              </a:rPr>
              <a:t>/</a:t>
            </a:r>
          </a:p>
          <a:p>
            <a:r>
              <a:rPr lang="de-DE" sz="1400" dirty="0" err="1">
                <a:latin typeface="Clarendon BT" panose="02040704040505020204" pitchFamily="18" charset="0"/>
              </a:rPr>
              <a:t>Mehrstedt</a:t>
            </a:r>
            <a:endParaRPr lang="de-DE" sz="1400" dirty="0">
              <a:latin typeface="Clarendon BT" panose="02040704040505020204" pitchFamily="18" charset="0"/>
            </a:endParaRPr>
          </a:p>
          <a:p>
            <a:endParaRPr lang="de-DE" sz="1400" dirty="0">
              <a:latin typeface="Clarendon BT" panose="02040704040505020204" pitchFamily="18" charset="0"/>
            </a:endParaRPr>
          </a:p>
          <a:p>
            <a:r>
              <a:rPr lang="de-DE" sz="1400" dirty="0">
                <a:latin typeface="Clarendon BT" panose="02040704040505020204" pitchFamily="18" charset="0"/>
              </a:rPr>
              <a:t>Tiefster Punkt:	189,87 m bei </a:t>
            </a:r>
            <a:r>
              <a:rPr lang="de-DE" sz="1400" dirty="0" err="1">
                <a:latin typeface="Clarendon BT" panose="02040704040505020204" pitchFamily="18" charset="0"/>
              </a:rPr>
              <a:t>Bollstedt</a:t>
            </a:r>
            <a:endParaRPr lang="de-DE" sz="1400" dirty="0">
              <a:latin typeface="Clarendon BT" panose="02040704040505020204" pitchFamily="18" charset="0"/>
            </a:endParaRPr>
          </a:p>
          <a:p>
            <a:endParaRPr lang="de-DE" sz="1400" dirty="0">
              <a:latin typeface="Clarendon BT" panose="02040704040505020204" pitchFamily="18" charset="0"/>
            </a:endParaRPr>
          </a:p>
          <a:p>
            <a:r>
              <a:rPr lang="de-DE" sz="1400" dirty="0">
                <a:latin typeface="Clarendon BT" panose="02040704040505020204" pitchFamily="18" charset="0"/>
              </a:rPr>
              <a:t>Höhenunterschied:	84,29 m</a:t>
            </a:r>
          </a:p>
        </p:txBody>
      </p:sp>
      <p:sp>
        <p:nvSpPr>
          <p:cNvPr id="11" name="Textfeld 10">
            <a:extLst>
              <a:ext uri="{FF2B5EF4-FFF2-40B4-BE49-F238E27FC236}">
                <a16:creationId xmlns:a16="http://schemas.microsoft.com/office/drawing/2014/main" id="{10B9111A-1845-4D68-A2C0-C704F0EB4FDC}"/>
              </a:ext>
            </a:extLst>
          </p:cNvPr>
          <p:cNvSpPr txBox="1"/>
          <p:nvPr/>
        </p:nvSpPr>
        <p:spPr>
          <a:xfrm>
            <a:off x="179512" y="1043320"/>
            <a:ext cx="7632848" cy="461665"/>
          </a:xfrm>
          <a:prstGeom prst="rect">
            <a:avLst/>
          </a:prstGeom>
          <a:noFill/>
        </p:spPr>
        <p:txBody>
          <a:bodyPr wrap="square" rtlCol="0">
            <a:spAutoFit/>
          </a:bodyPr>
          <a:lstStyle/>
          <a:p>
            <a:r>
              <a:rPr lang="de-DE" sz="1200" dirty="0">
                <a:latin typeface="Clarendon BT" panose="02040704040505020204" pitchFamily="18" charset="0"/>
              </a:rPr>
              <a:t>Abbildungen und Daten aus:  „Der Eisenbahnknoten Ebeleben“ von Günter Fromm, </a:t>
            </a:r>
          </a:p>
          <a:p>
            <a:r>
              <a:rPr lang="de-DE" sz="1200" dirty="0">
                <a:latin typeface="Clarendon BT" panose="02040704040505020204" pitchFamily="18" charset="0"/>
              </a:rPr>
              <a:t>Verlag Harald Rockstuhl 1994 </a:t>
            </a:r>
          </a:p>
        </p:txBody>
      </p:sp>
      <p:pic>
        <p:nvPicPr>
          <p:cNvPr id="12" name="Inhaltsplatzhalter 3">
            <a:extLst>
              <a:ext uri="{FF2B5EF4-FFF2-40B4-BE49-F238E27FC236}">
                <a16:creationId xmlns:a16="http://schemas.microsoft.com/office/drawing/2014/main" id="{BED48419-C9FF-4A1E-B215-977FBFE0E6DB}"/>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95647" y="3280110"/>
            <a:ext cx="4852417" cy="338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Inhaltsplatzhalter 3">
            <a:extLst>
              <a:ext uri="{FF2B5EF4-FFF2-40B4-BE49-F238E27FC236}">
                <a16:creationId xmlns:a16="http://schemas.microsoft.com/office/drawing/2014/main" id="{FAFB6E83-47FD-40EF-91D4-8C05686AAD2A}"/>
              </a:ext>
            </a:extLst>
          </p:cNvPr>
          <p:cNvSpPr>
            <a:spLocks noGrp="1"/>
          </p:cNvSpPr>
          <p:nvPr>
            <p:ph sz="half" idx="2"/>
          </p:nvPr>
        </p:nvSpPr>
        <p:spPr/>
        <p:txBody>
          <a:bodyPr/>
          <a:lstStyle/>
          <a:p>
            <a:endParaRPr lang="de-DE"/>
          </a:p>
        </p:txBody>
      </p:sp>
      <p:pic>
        <p:nvPicPr>
          <p:cNvPr id="13" name="Inhaltsplatzhalter 7">
            <a:extLst>
              <a:ext uri="{FF2B5EF4-FFF2-40B4-BE49-F238E27FC236}">
                <a16:creationId xmlns:a16="http://schemas.microsoft.com/office/drawing/2014/main" id="{629057D7-EE13-42A3-879B-23C733AAE7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7155884"/>
      </p:ext>
    </p:extLst>
  </p:cSld>
  <p:clrMapOvr>
    <a:masterClrMapping/>
  </p:clrMapOvr>
  <mc:AlternateContent xmlns:mc="http://schemas.openxmlformats.org/markup-compatibility/2006" xmlns:p14="http://schemas.microsoft.com/office/powerpoint/2010/main">
    <mc:Choice Requires="p14">
      <p:transition spd="slow" p14:dur="2000" advTm="17999"/>
    </mc:Choice>
    <mc:Fallback xmlns="">
      <p:transition spd="slow" advTm="17999"/>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4C8DBA-D11E-4D70-BF6D-270A00A90E31}"/>
              </a:ext>
            </a:extLst>
          </p:cNvPr>
          <p:cNvSpPr>
            <a:spLocks noGrp="1"/>
          </p:cNvSpPr>
          <p:nvPr>
            <p:ph type="title"/>
          </p:nvPr>
        </p:nvSpPr>
        <p:spPr/>
        <p:txBody>
          <a:bodyPr/>
          <a:lstStyle/>
          <a:p>
            <a:r>
              <a:rPr lang="de-DE" dirty="0"/>
              <a:t>Juli 2023. Rudi nistet sich bei uns ein. </a:t>
            </a:r>
          </a:p>
        </p:txBody>
      </p:sp>
      <p:pic>
        <p:nvPicPr>
          <p:cNvPr id="7" name="Inhaltsplatzhalter 6">
            <a:extLst>
              <a:ext uri="{FF2B5EF4-FFF2-40B4-BE49-F238E27FC236}">
                <a16:creationId xmlns:a16="http://schemas.microsoft.com/office/drawing/2014/main" id="{34B4C079-F6BE-4621-8CDC-731FE4DC333C}"/>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261491" y="2013591"/>
            <a:ext cx="5256213" cy="3942159"/>
          </a:xfrm>
        </p:spPr>
      </p:pic>
      <p:pic>
        <p:nvPicPr>
          <p:cNvPr id="5" name="Inhaltsplatzhalter 7">
            <a:extLst>
              <a:ext uri="{FF2B5EF4-FFF2-40B4-BE49-F238E27FC236}">
                <a16:creationId xmlns:a16="http://schemas.microsoft.com/office/drawing/2014/main" id="{959DFB5C-2F30-4208-B70A-5CD60503DD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135944"/>
            <a:ext cx="1727746" cy="1220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nhaltsplatzhalter 7">
            <a:extLst>
              <a:ext uri="{FF2B5EF4-FFF2-40B4-BE49-F238E27FC236}">
                <a16:creationId xmlns:a16="http://schemas.microsoft.com/office/drawing/2014/main" id="{B75F3BE1-0211-488F-9C73-A8BCFA2189FD}"/>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572000" y="1356563"/>
            <a:ext cx="4104456" cy="3079704"/>
          </a:xfrm>
          <a:prstGeom prst="rect">
            <a:avLst/>
          </a:prstGeom>
        </p:spPr>
      </p:pic>
      <p:sp>
        <p:nvSpPr>
          <p:cNvPr id="9" name="Textfeld 8">
            <a:extLst>
              <a:ext uri="{FF2B5EF4-FFF2-40B4-BE49-F238E27FC236}">
                <a16:creationId xmlns:a16="http://schemas.microsoft.com/office/drawing/2014/main" id="{D1BA4880-F3C0-4D30-85F7-6C80B795F4D5}"/>
              </a:ext>
            </a:extLst>
          </p:cNvPr>
          <p:cNvSpPr txBox="1"/>
          <p:nvPr/>
        </p:nvSpPr>
        <p:spPr>
          <a:xfrm>
            <a:off x="4625727" y="5039772"/>
            <a:ext cx="4122737" cy="923330"/>
          </a:xfrm>
          <a:prstGeom prst="rect">
            <a:avLst/>
          </a:prstGeom>
          <a:noFill/>
        </p:spPr>
        <p:txBody>
          <a:bodyPr wrap="square" rtlCol="0">
            <a:spAutoFit/>
          </a:bodyPr>
          <a:lstStyle/>
          <a:p>
            <a:r>
              <a:rPr lang="de-DE" dirty="0"/>
              <a:t>Fortan wird es ernst für unseren Lothar, denn Rudi entwickelt sich zum Bahnhofs-Kampfkater. </a:t>
            </a:r>
          </a:p>
        </p:txBody>
      </p:sp>
    </p:spTree>
    <p:extLst>
      <p:ext uri="{BB962C8B-B14F-4D97-AF65-F5344CB8AC3E}">
        <p14:creationId xmlns:p14="http://schemas.microsoft.com/office/powerpoint/2010/main" val="738016658"/>
      </p:ext>
    </p:extLst>
  </p:cSld>
  <p:clrMapOvr>
    <a:masterClrMapping/>
  </p:clrMapOvr>
  <mc:AlternateContent xmlns:mc="http://schemas.openxmlformats.org/markup-compatibility/2006" xmlns:p14="http://schemas.microsoft.com/office/powerpoint/2010/main">
    <mc:Choice Requires="p14">
      <p:transition spd="slow" p14:dur="2000" advTm="22015"/>
    </mc:Choice>
    <mc:Fallback xmlns="">
      <p:transition spd="slow" advTm="22015"/>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OB unterstützt die Idee zur Waggonaufstellung</a:t>
            </a:r>
          </a:p>
        </p:txBody>
      </p:sp>
      <p:pic>
        <p:nvPicPr>
          <p:cNvPr id="4" name="Grafik 3">
            <a:extLst>
              <a:ext uri="{FF2B5EF4-FFF2-40B4-BE49-F238E27FC236}">
                <a16:creationId xmlns:a16="http://schemas.microsoft.com/office/drawing/2014/main" id="{8C5D5C89-72A1-4672-88F8-7C60BA1232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950" y="1772816"/>
            <a:ext cx="3865288" cy="5628670"/>
          </a:xfrm>
          <a:prstGeom prst="rect">
            <a:avLst/>
          </a:prstGeom>
        </p:spPr>
      </p:pic>
      <p:pic>
        <p:nvPicPr>
          <p:cNvPr id="5" name="Grafik 4">
            <a:extLst>
              <a:ext uri="{FF2B5EF4-FFF2-40B4-BE49-F238E27FC236}">
                <a16:creationId xmlns:a16="http://schemas.microsoft.com/office/drawing/2014/main" id="{921C98C3-0596-4F9F-B36D-38F473C0EA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70408" y="1611345"/>
            <a:ext cx="5701665" cy="4032449"/>
          </a:xfrm>
          <a:prstGeom prst="rect">
            <a:avLst/>
          </a:prstGeom>
        </p:spPr>
      </p:pic>
      <p:sp>
        <p:nvSpPr>
          <p:cNvPr id="3" name="Textfeld 2">
            <a:extLst>
              <a:ext uri="{FF2B5EF4-FFF2-40B4-BE49-F238E27FC236}">
                <a16:creationId xmlns:a16="http://schemas.microsoft.com/office/drawing/2014/main" id="{86AF2108-BB4E-4DCB-8C71-676C769B1EF8}"/>
              </a:ext>
            </a:extLst>
          </p:cNvPr>
          <p:cNvSpPr txBox="1"/>
          <p:nvPr/>
        </p:nvSpPr>
        <p:spPr>
          <a:xfrm>
            <a:off x="4355976" y="1412875"/>
            <a:ext cx="3096344" cy="646331"/>
          </a:xfrm>
          <a:prstGeom prst="rect">
            <a:avLst/>
          </a:prstGeom>
          <a:noFill/>
        </p:spPr>
        <p:txBody>
          <a:bodyPr wrap="square" rtlCol="0">
            <a:spAutoFit/>
          </a:bodyPr>
          <a:lstStyle/>
          <a:p>
            <a:r>
              <a:rPr lang="de-DE" dirty="0"/>
              <a:t>Im Oktober 2023 wurden die Weichen neu gestellt. </a:t>
            </a:r>
          </a:p>
        </p:txBody>
      </p:sp>
      <p:pic>
        <p:nvPicPr>
          <p:cNvPr id="10" name="Inhaltsplatzhalter 7">
            <a:extLst>
              <a:ext uri="{FF2B5EF4-FFF2-40B4-BE49-F238E27FC236}">
                <a16:creationId xmlns:a16="http://schemas.microsoft.com/office/drawing/2014/main" id="{CC96283D-6720-4AFA-8383-F3067F4C5F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596336" y="260648"/>
            <a:ext cx="1287233" cy="909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0259424"/>
      </p:ext>
    </p:extLst>
  </p:cSld>
  <p:clrMapOvr>
    <a:masterClrMapping/>
  </p:clrMapOvr>
  <mc:AlternateContent xmlns:mc="http://schemas.openxmlformats.org/markup-compatibility/2006" xmlns:p14="http://schemas.microsoft.com/office/powerpoint/2010/main">
    <mc:Choice Requires="p14">
      <p:transition spd="slow" p14:dur="2000" advTm="28451"/>
    </mc:Choice>
    <mc:Fallback xmlns="">
      <p:transition spd="slow" advTm="28451"/>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17ED69-5F9F-4844-A42B-BED6490097B9}"/>
              </a:ext>
            </a:extLst>
          </p:cNvPr>
          <p:cNvSpPr>
            <a:spLocks noGrp="1"/>
          </p:cNvSpPr>
          <p:nvPr>
            <p:ph type="title"/>
          </p:nvPr>
        </p:nvSpPr>
        <p:spPr>
          <a:xfrm>
            <a:off x="107949" y="481345"/>
            <a:ext cx="7206807" cy="561975"/>
          </a:xfrm>
        </p:spPr>
        <p:txBody>
          <a:bodyPr/>
          <a:lstStyle/>
          <a:p>
            <a:r>
              <a:rPr lang="de-DE" dirty="0"/>
              <a:t>Herbst 2023: Gewerbeküche</a:t>
            </a:r>
          </a:p>
        </p:txBody>
      </p:sp>
      <p:pic>
        <p:nvPicPr>
          <p:cNvPr id="7" name="Inhaltsplatzhalter 6">
            <a:extLst>
              <a:ext uri="{FF2B5EF4-FFF2-40B4-BE49-F238E27FC236}">
                <a16:creationId xmlns:a16="http://schemas.microsoft.com/office/drawing/2014/main" id="{8BDECAE9-50E6-4583-8A37-6D039DB4DE08}"/>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361950" y="2069902"/>
            <a:ext cx="5256213" cy="3942159"/>
          </a:xfrm>
        </p:spPr>
      </p:pic>
      <p:pic>
        <p:nvPicPr>
          <p:cNvPr id="9" name="Inhaltsplatzhalter 8">
            <a:extLst>
              <a:ext uri="{FF2B5EF4-FFF2-40B4-BE49-F238E27FC236}">
                <a16:creationId xmlns:a16="http://schemas.microsoft.com/office/drawing/2014/main" id="{DAA9483B-110B-4E05-8CC8-6A1F34DD25CD}"/>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4106863" y="2069902"/>
            <a:ext cx="5256212" cy="3942159"/>
          </a:xfrm>
        </p:spPr>
      </p:pic>
      <p:pic>
        <p:nvPicPr>
          <p:cNvPr id="5" name="Inhaltsplatzhalter 7">
            <a:extLst>
              <a:ext uri="{FF2B5EF4-FFF2-40B4-BE49-F238E27FC236}">
                <a16:creationId xmlns:a16="http://schemas.microsoft.com/office/drawing/2014/main" id="{E9727B85-4D6F-4097-96AA-FB4B9A3F56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14757" y="137679"/>
            <a:ext cx="1719333" cy="1214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5168038"/>
      </p:ext>
    </p:extLst>
  </p:cSld>
  <p:clrMapOvr>
    <a:masterClrMapping/>
  </p:clrMapOvr>
  <mc:AlternateContent xmlns:mc="http://schemas.openxmlformats.org/markup-compatibility/2006" xmlns:p14="http://schemas.microsoft.com/office/powerpoint/2010/main">
    <mc:Choice Requires="p14">
      <p:transition spd="slow" p14:dur="2000" advTm="18080"/>
    </mc:Choice>
    <mc:Fallback xmlns="">
      <p:transition spd="slow" advTm="18080"/>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17ED69-5F9F-4844-A42B-BED6490097B9}"/>
              </a:ext>
            </a:extLst>
          </p:cNvPr>
          <p:cNvSpPr>
            <a:spLocks noGrp="1"/>
          </p:cNvSpPr>
          <p:nvPr>
            <p:ph type="title"/>
          </p:nvPr>
        </p:nvSpPr>
        <p:spPr/>
        <p:txBody>
          <a:bodyPr/>
          <a:lstStyle/>
          <a:p>
            <a:r>
              <a:rPr lang="de-DE" dirty="0"/>
              <a:t>Frühjahr 2024: </a:t>
            </a:r>
            <a:r>
              <a:rPr lang="de-DE" dirty="0" smtClean="0"/>
              <a:t>Natursteinfußboden</a:t>
            </a:r>
            <a:endParaRPr lang="de-DE" dirty="0"/>
          </a:p>
        </p:txBody>
      </p:sp>
      <p:pic>
        <p:nvPicPr>
          <p:cNvPr id="7" name="Inhaltsplatzhalter 6">
            <a:extLst>
              <a:ext uri="{FF2B5EF4-FFF2-40B4-BE49-F238E27FC236}">
                <a16:creationId xmlns:a16="http://schemas.microsoft.com/office/drawing/2014/main" id="{CC002118-F6BE-467D-BEE5-6D21C95BADF3}"/>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361950" y="2069902"/>
            <a:ext cx="5256213" cy="3942159"/>
          </a:xfrm>
        </p:spPr>
      </p:pic>
      <p:pic>
        <p:nvPicPr>
          <p:cNvPr id="9" name="Inhaltsplatzhalter 8">
            <a:extLst>
              <a:ext uri="{FF2B5EF4-FFF2-40B4-BE49-F238E27FC236}">
                <a16:creationId xmlns:a16="http://schemas.microsoft.com/office/drawing/2014/main" id="{85EF58E3-5E3C-48C1-AB73-5F5F55A35A97}"/>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4106863" y="2069902"/>
            <a:ext cx="5256212" cy="3942159"/>
          </a:xfrm>
        </p:spPr>
      </p:pic>
      <p:pic>
        <p:nvPicPr>
          <p:cNvPr id="5" name="Inhaltsplatzhalter 7">
            <a:extLst>
              <a:ext uri="{FF2B5EF4-FFF2-40B4-BE49-F238E27FC236}">
                <a16:creationId xmlns:a16="http://schemas.microsoft.com/office/drawing/2014/main" id="{1E3C7748-AA0D-4363-A80C-DDDF2E20ED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236296" y="157320"/>
            <a:ext cx="1799754" cy="1271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8714277"/>
      </p:ext>
    </p:extLst>
  </p:cSld>
  <p:clrMapOvr>
    <a:masterClrMapping/>
  </p:clrMapOvr>
  <mc:AlternateContent xmlns:mc="http://schemas.openxmlformats.org/markup-compatibility/2006" xmlns:p14="http://schemas.microsoft.com/office/powerpoint/2010/main">
    <mc:Choice Requires="p14">
      <p:transition spd="slow" p14:dur="2000" advTm="18024"/>
    </mc:Choice>
    <mc:Fallback xmlns="">
      <p:transition spd="slow" advTm="18024"/>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17ED69-5F9F-4844-A42B-BED6490097B9}"/>
              </a:ext>
            </a:extLst>
          </p:cNvPr>
          <p:cNvSpPr>
            <a:spLocks noGrp="1"/>
          </p:cNvSpPr>
          <p:nvPr>
            <p:ph type="title"/>
          </p:nvPr>
        </p:nvSpPr>
        <p:spPr/>
        <p:txBody>
          <a:bodyPr/>
          <a:lstStyle/>
          <a:p>
            <a:r>
              <a:rPr lang="de-DE" sz="2000" dirty="0"/>
              <a:t>Sommer 2024: Trockenlegung und Fettabscheider</a:t>
            </a:r>
          </a:p>
        </p:txBody>
      </p:sp>
      <p:pic>
        <p:nvPicPr>
          <p:cNvPr id="7" name="Inhaltsplatzhalter 6">
            <a:extLst>
              <a:ext uri="{FF2B5EF4-FFF2-40B4-BE49-F238E27FC236}">
                <a16:creationId xmlns:a16="http://schemas.microsoft.com/office/drawing/2014/main" id="{B10923E7-86AA-47CB-8359-DECF96A3356F}"/>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7950" y="2422327"/>
            <a:ext cx="4316413" cy="3237309"/>
          </a:xfrm>
        </p:spPr>
      </p:pic>
      <p:pic>
        <p:nvPicPr>
          <p:cNvPr id="9" name="Inhaltsplatzhalter 8">
            <a:extLst>
              <a:ext uri="{FF2B5EF4-FFF2-40B4-BE49-F238E27FC236}">
                <a16:creationId xmlns:a16="http://schemas.microsoft.com/office/drawing/2014/main" id="{6394CE2E-A56F-425C-988C-C2C1F8D00C73}"/>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63889" y="1412875"/>
            <a:ext cx="3942159" cy="5256213"/>
          </a:xfrm>
        </p:spPr>
      </p:pic>
      <p:pic>
        <p:nvPicPr>
          <p:cNvPr id="5" name="Inhaltsplatzhalter 7">
            <a:extLst>
              <a:ext uri="{FF2B5EF4-FFF2-40B4-BE49-F238E27FC236}">
                <a16:creationId xmlns:a16="http://schemas.microsoft.com/office/drawing/2014/main" id="{8D138309-1E76-4B1C-80C8-59E7ADEAFD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26242" y="158358"/>
            <a:ext cx="1709808" cy="1207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2884034"/>
      </p:ext>
    </p:extLst>
  </p:cSld>
  <p:clrMapOvr>
    <a:masterClrMapping/>
  </p:clrMapOvr>
  <mc:AlternateContent xmlns:mc="http://schemas.openxmlformats.org/markup-compatibility/2006" xmlns:p14="http://schemas.microsoft.com/office/powerpoint/2010/main">
    <mc:Choice Requires="p14">
      <p:transition spd="slow" p14:dur="2000" advTm="19276"/>
    </mc:Choice>
    <mc:Fallback xmlns="">
      <p:transition spd="slow" advTm="19276"/>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B0D91E-3983-4615-A3FD-FF59A7D966E5}"/>
              </a:ext>
            </a:extLst>
          </p:cNvPr>
          <p:cNvSpPr>
            <a:spLocks noGrp="1"/>
          </p:cNvSpPr>
          <p:nvPr>
            <p:ph type="title"/>
          </p:nvPr>
        </p:nvSpPr>
        <p:spPr>
          <a:xfrm>
            <a:off x="173530" y="332656"/>
            <a:ext cx="6912322" cy="561975"/>
          </a:xfrm>
        </p:spPr>
        <p:txBody>
          <a:bodyPr/>
          <a:lstStyle/>
          <a:p>
            <a:r>
              <a:rPr lang="de-DE" sz="2000" dirty="0" smtClean="0"/>
              <a:t>Sommer 2024:</a:t>
            </a:r>
            <a:br>
              <a:rPr lang="de-DE" sz="2000" dirty="0" smtClean="0"/>
            </a:br>
            <a:r>
              <a:rPr lang="de-DE" sz="2000" dirty="0" smtClean="0"/>
              <a:t>3 </a:t>
            </a:r>
            <a:r>
              <a:rPr lang="de-DE" sz="2000" dirty="0"/>
              <a:t>Waggons aus der Flotte des Orient-Express</a:t>
            </a:r>
          </a:p>
        </p:txBody>
      </p:sp>
      <p:pic>
        <p:nvPicPr>
          <p:cNvPr id="7" name="Inhaltsplatzhalter 6">
            <a:extLst>
              <a:ext uri="{FF2B5EF4-FFF2-40B4-BE49-F238E27FC236}">
                <a16:creationId xmlns:a16="http://schemas.microsoft.com/office/drawing/2014/main" id="{A205DDC5-EA58-44DB-8A6F-421FE5EAD663}"/>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3530" y="1557396"/>
            <a:ext cx="4316413" cy="2877608"/>
          </a:xfrm>
        </p:spPr>
      </p:pic>
      <p:pic>
        <p:nvPicPr>
          <p:cNvPr id="9" name="Inhaltsplatzhalter 8">
            <a:extLst>
              <a:ext uri="{FF2B5EF4-FFF2-40B4-BE49-F238E27FC236}">
                <a16:creationId xmlns:a16="http://schemas.microsoft.com/office/drawing/2014/main" id="{0CA18A8F-8689-401B-9473-9B8B43E90AC4}"/>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0242" y="1556792"/>
            <a:ext cx="4316412" cy="2876905"/>
          </a:xfrm>
        </p:spPr>
      </p:pic>
      <p:pic>
        <p:nvPicPr>
          <p:cNvPr id="5" name="Inhaltsplatzhalter 7">
            <a:extLst>
              <a:ext uri="{FF2B5EF4-FFF2-40B4-BE49-F238E27FC236}">
                <a16:creationId xmlns:a16="http://schemas.microsoft.com/office/drawing/2014/main" id="{1B44C29C-DCBF-4201-ACE1-9D376664D7B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26241" y="188912"/>
            <a:ext cx="1630413" cy="1151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Grafik 10">
            <a:extLst>
              <a:ext uri="{FF2B5EF4-FFF2-40B4-BE49-F238E27FC236}">
                <a16:creationId xmlns:a16="http://schemas.microsoft.com/office/drawing/2014/main" id="{B726010A-A88D-4763-99A2-A2D026B49B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9663" y="4004143"/>
            <a:ext cx="1728192" cy="2592921"/>
          </a:xfrm>
          <a:prstGeom prst="rect">
            <a:avLst/>
          </a:prstGeom>
        </p:spPr>
      </p:pic>
      <p:pic>
        <p:nvPicPr>
          <p:cNvPr id="13" name="Grafik 12">
            <a:extLst>
              <a:ext uri="{FF2B5EF4-FFF2-40B4-BE49-F238E27FC236}">
                <a16:creationId xmlns:a16="http://schemas.microsoft.com/office/drawing/2014/main" id="{4E8D57CD-FDC6-4842-8CA4-3CFDC1E176D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5576" y="4891871"/>
            <a:ext cx="1979712" cy="1484784"/>
          </a:xfrm>
          <a:prstGeom prst="rect">
            <a:avLst/>
          </a:prstGeom>
        </p:spPr>
      </p:pic>
      <p:pic>
        <p:nvPicPr>
          <p:cNvPr id="15" name="Grafik 14">
            <a:extLst>
              <a:ext uri="{FF2B5EF4-FFF2-40B4-BE49-F238E27FC236}">
                <a16:creationId xmlns:a16="http://schemas.microsoft.com/office/drawing/2014/main" id="{E1B7A582-9762-463C-BB23-1EB37ED5A2C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84884" y="4645490"/>
            <a:ext cx="2871770" cy="1914046"/>
          </a:xfrm>
          <a:prstGeom prst="rect">
            <a:avLst/>
          </a:prstGeom>
        </p:spPr>
      </p:pic>
      <p:pic>
        <p:nvPicPr>
          <p:cNvPr id="17" name="Grafik 16">
            <a:extLst>
              <a:ext uri="{FF2B5EF4-FFF2-40B4-BE49-F238E27FC236}">
                <a16:creationId xmlns:a16="http://schemas.microsoft.com/office/drawing/2014/main" id="{B84E2EAB-5073-4EE9-AA59-FBC739BB230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24678" y="254860"/>
            <a:ext cx="1084159" cy="1085908"/>
          </a:xfrm>
          <a:prstGeom prst="rect">
            <a:avLst/>
          </a:prstGeom>
        </p:spPr>
      </p:pic>
    </p:spTree>
    <p:extLst>
      <p:ext uri="{BB962C8B-B14F-4D97-AF65-F5344CB8AC3E}">
        <p14:creationId xmlns:p14="http://schemas.microsoft.com/office/powerpoint/2010/main" val="4111630275"/>
      </p:ext>
    </p:extLst>
  </p:cSld>
  <p:clrMapOvr>
    <a:masterClrMapping/>
  </p:clrMapOvr>
  <mc:AlternateContent xmlns:mc="http://schemas.openxmlformats.org/markup-compatibility/2006" xmlns:p14="http://schemas.microsoft.com/office/powerpoint/2010/main">
    <mc:Choice Requires="p14">
      <p:transition spd="slow" p14:dur="2000" advTm="26692"/>
    </mc:Choice>
    <mc:Fallback xmlns="">
      <p:transition spd="slow" advTm="26692"/>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17ED69-5F9F-4844-A42B-BED6490097B9}"/>
              </a:ext>
            </a:extLst>
          </p:cNvPr>
          <p:cNvSpPr>
            <a:spLocks noGrp="1"/>
          </p:cNvSpPr>
          <p:nvPr>
            <p:ph type="title"/>
          </p:nvPr>
        </p:nvSpPr>
        <p:spPr/>
        <p:txBody>
          <a:bodyPr/>
          <a:lstStyle/>
          <a:p>
            <a:r>
              <a:rPr lang="de-DE" dirty="0"/>
              <a:t>17.09.2024: Waggons gefunden!!!</a:t>
            </a:r>
          </a:p>
        </p:txBody>
      </p:sp>
      <p:pic>
        <p:nvPicPr>
          <p:cNvPr id="7" name="Inhaltsplatzhalter 6">
            <a:extLst>
              <a:ext uri="{FF2B5EF4-FFF2-40B4-BE49-F238E27FC236}">
                <a16:creationId xmlns:a16="http://schemas.microsoft.com/office/drawing/2014/main" id="{A7B713CF-F6CE-4389-B44F-6503206E916A}"/>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021575" y="216332"/>
            <a:ext cx="1151682" cy="1153539"/>
          </a:xfrm>
        </p:spPr>
      </p:pic>
      <p:pic>
        <p:nvPicPr>
          <p:cNvPr id="5" name="Inhaltsplatzhalter 7">
            <a:extLst>
              <a:ext uri="{FF2B5EF4-FFF2-40B4-BE49-F238E27FC236}">
                <a16:creationId xmlns:a16="http://schemas.microsoft.com/office/drawing/2014/main" id="{A79D33B6-553C-46C2-B78B-C400DAC723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326241" y="188912"/>
            <a:ext cx="1630413" cy="1151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Grafik 7">
            <a:extLst>
              <a:ext uri="{FF2B5EF4-FFF2-40B4-BE49-F238E27FC236}">
                <a16:creationId xmlns:a16="http://schemas.microsoft.com/office/drawing/2014/main" id="{3A4CDC1A-8F6E-4B22-985F-FBB0656C6265}"/>
              </a:ext>
            </a:extLst>
          </p:cNvPr>
          <p:cNvPicPr>
            <a:picLocks noChangeAspect="1"/>
          </p:cNvPicPr>
          <p:nvPr/>
        </p:nvPicPr>
        <p:blipFill>
          <a:blip r:embed="rId4"/>
          <a:stretch>
            <a:fillRect/>
          </a:stretch>
        </p:blipFill>
        <p:spPr>
          <a:xfrm>
            <a:off x="179512" y="1484784"/>
            <a:ext cx="8572500" cy="4715838"/>
          </a:xfrm>
          <a:prstGeom prst="rect">
            <a:avLst/>
          </a:prstGeom>
        </p:spPr>
      </p:pic>
      <p:sp>
        <p:nvSpPr>
          <p:cNvPr id="9" name="Textfeld 8">
            <a:extLst>
              <a:ext uri="{FF2B5EF4-FFF2-40B4-BE49-F238E27FC236}">
                <a16:creationId xmlns:a16="http://schemas.microsoft.com/office/drawing/2014/main" id="{0989B62E-91E4-4883-B84B-50AFFA578A4D}"/>
              </a:ext>
            </a:extLst>
          </p:cNvPr>
          <p:cNvSpPr txBox="1"/>
          <p:nvPr/>
        </p:nvSpPr>
        <p:spPr>
          <a:xfrm>
            <a:off x="323527" y="1043320"/>
            <a:ext cx="5698047" cy="307777"/>
          </a:xfrm>
          <a:prstGeom prst="rect">
            <a:avLst/>
          </a:prstGeom>
          <a:noFill/>
        </p:spPr>
        <p:txBody>
          <a:bodyPr wrap="square" rtlCol="0">
            <a:spAutoFit/>
          </a:bodyPr>
          <a:lstStyle/>
          <a:p>
            <a:r>
              <a:rPr lang="de-DE" sz="1400" b="1" dirty="0"/>
              <a:t>Businessplan und Förderantragstellung zum Waggonausbau</a:t>
            </a:r>
          </a:p>
        </p:txBody>
      </p:sp>
    </p:spTree>
    <p:extLst>
      <p:ext uri="{BB962C8B-B14F-4D97-AF65-F5344CB8AC3E}">
        <p14:creationId xmlns:p14="http://schemas.microsoft.com/office/powerpoint/2010/main" val="1826297609"/>
      </p:ext>
    </p:extLst>
  </p:cSld>
  <p:clrMapOvr>
    <a:masterClrMapping/>
  </p:clrMapOvr>
  <mc:AlternateContent xmlns:mc="http://schemas.openxmlformats.org/markup-compatibility/2006" xmlns:p14="http://schemas.microsoft.com/office/powerpoint/2010/main">
    <mc:Choice Requires="p14">
      <p:transition spd="slow" p14:dur="2000" advTm="22587"/>
    </mc:Choice>
    <mc:Fallback xmlns="">
      <p:transition spd="slow" advTm="22587"/>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73D385-11B9-4A25-8901-ADDD8B21C6E5}"/>
              </a:ext>
            </a:extLst>
          </p:cNvPr>
          <p:cNvSpPr>
            <a:spLocks noGrp="1"/>
          </p:cNvSpPr>
          <p:nvPr>
            <p:ph type="title"/>
          </p:nvPr>
        </p:nvSpPr>
        <p:spPr/>
        <p:txBody>
          <a:bodyPr/>
          <a:lstStyle/>
          <a:p>
            <a:r>
              <a:rPr lang="de-DE" dirty="0" smtClean="0"/>
              <a:t>Fertigstellung Fassade Anbau</a:t>
            </a:r>
            <a:endParaRPr lang="de-DE" dirty="0"/>
          </a:p>
        </p:txBody>
      </p:sp>
      <p:pic>
        <p:nvPicPr>
          <p:cNvPr id="6" name="Inhaltsplatzhalter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7950" y="2422327"/>
            <a:ext cx="4316413" cy="3237309"/>
          </a:xfrm>
        </p:spPr>
      </p:pic>
      <p:pic>
        <p:nvPicPr>
          <p:cNvPr id="8" name="Inhaltsplatzhalt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63889" y="1412875"/>
            <a:ext cx="3942159" cy="5256213"/>
          </a:xfrm>
        </p:spPr>
      </p:pic>
      <p:pic>
        <p:nvPicPr>
          <p:cNvPr id="5" name="Inhaltsplatzhalter 7">
            <a:extLst>
              <a:ext uri="{FF2B5EF4-FFF2-40B4-BE49-F238E27FC236}">
                <a16:creationId xmlns:a16="http://schemas.microsoft.com/office/drawing/2014/main" id="{62218C34-056A-4043-9C0B-D715B3EAE3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26241" y="188912"/>
            <a:ext cx="1630413" cy="1151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feld 6"/>
          <p:cNvSpPr txBox="1"/>
          <p:nvPr/>
        </p:nvSpPr>
        <p:spPr>
          <a:xfrm>
            <a:off x="251520" y="5733256"/>
            <a:ext cx="4176464" cy="369332"/>
          </a:xfrm>
          <a:prstGeom prst="rect">
            <a:avLst/>
          </a:prstGeom>
          <a:noFill/>
        </p:spPr>
        <p:txBody>
          <a:bodyPr wrap="square" rtlCol="0">
            <a:spAutoFit/>
          </a:bodyPr>
          <a:lstStyle/>
          <a:p>
            <a:r>
              <a:rPr lang="de-DE" dirty="0" smtClean="0"/>
              <a:t>November 2024</a:t>
            </a:r>
            <a:endParaRPr lang="de-DE" dirty="0"/>
          </a:p>
        </p:txBody>
      </p:sp>
    </p:spTree>
    <p:extLst>
      <p:ext uri="{BB962C8B-B14F-4D97-AF65-F5344CB8AC3E}">
        <p14:creationId xmlns:p14="http://schemas.microsoft.com/office/powerpoint/2010/main" val="3539814228"/>
      </p:ext>
    </p:extLst>
  </p:cSld>
  <p:clrMapOvr>
    <a:masterClrMapping/>
  </p:clrMapOvr>
  <mc:AlternateContent xmlns:mc="http://schemas.openxmlformats.org/markup-compatibility/2006" xmlns:p14="http://schemas.microsoft.com/office/powerpoint/2010/main">
    <mc:Choice Requires="p14">
      <p:transition spd="slow" p14:dur="2000" advTm="22291"/>
    </mc:Choice>
    <mc:Fallback xmlns="">
      <p:transition spd="slow" advTm="22291"/>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471AAD-C065-49CA-91F3-4A62B14B4A7F}"/>
              </a:ext>
            </a:extLst>
          </p:cNvPr>
          <p:cNvSpPr>
            <a:spLocks noGrp="1"/>
          </p:cNvSpPr>
          <p:nvPr>
            <p:ph type="title"/>
          </p:nvPr>
        </p:nvSpPr>
        <p:spPr/>
        <p:txBody>
          <a:bodyPr/>
          <a:lstStyle/>
          <a:p>
            <a:r>
              <a:rPr lang="de-DE" dirty="0" smtClean="0"/>
              <a:t>Schienenverlegung Januar bis April 2025</a:t>
            </a:r>
            <a:endParaRPr lang="de-DE" dirty="0"/>
          </a:p>
        </p:txBody>
      </p:sp>
      <p:pic>
        <p:nvPicPr>
          <p:cNvPr id="6" name="Inhaltsplatzhalter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7950" y="2422327"/>
            <a:ext cx="4316413" cy="3237309"/>
          </a:xfrm>
        </p:spPr>
      </p:pic>
      <p:pic>
        <p:nvPicPr>
          <p:cNvPr id="7" name="Inhaltsplatzhalter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76763" y="2422327"/>
            <a:ext cx="4316412" cy="3237309"/>
          </a:xfrm>
        </p:spPr>
      </p:pic>
      <p:pic>
        <p:nvPicPr>
          <p:cNvPr id="5" name="Inhaltsplatzhalter 7">
            <a:extLst>
              <a:ext uri="{FF2B5EF4-FFF2-40B4-BE49-F238E27FC236}">
                <a16:creationId xmlns:a16="http://schemas.microsoft.com/office/drawing/2014/main" id="{2E5E3F02-2F97-4951-A281-27033894AC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26241" y="188912"/>
            <a:ext cx="1630413" cy="1151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7914829"/>
      </p:ext>
    </p:extLst>
  </p:cSld>
  <p:clrMapOvr>
    <a:masterClrMapping/>
  </p:clrMapOvr>
  <mc:AlternateContent xmlns:mc="http://schemas.openxmlformats.org/markup-compatibility/2006" xmlns:p14="http://schemas.microsoft.com/office/powerpoint/2010/main">
    <mc:Choice Requires="p14">
      <p:transition spd="slow" p14:dur="2000" advTm="21067"/>
    </mc:Choice>
    <mc:Fallback xmlns="">
      <p:transition spd="slow" advTm="21067"/>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smtClean="0"/>
              <a:t>Die Waggons kommen, 22. – 25.04.2025</a:t>
            </a:r>
            <a:endParaRPr lang="de-DE" dirty="0"/>
          </a:p>
        </p:txBody>
      </p:sp>
      <p:sp>
        <p:nvSpPr>
          <p:cNvPr id="4" name="Inhaltsplatzhalter 3">
            <a:extLst>
              <a:ext uri="{FF2B5EF4-FFF2-40B4-BE49-F238E27FC236}">
                <a16:creationId xmlns:a16="http://schemas.microsoft.com/office/drawing/2014/main" id="{E92CDA46-9064-4674-8742-E5C5B5D32601}"/>
              </a:ext>
            </a:extLst>
          </p:cNvPr>
          <p:cNvSpPr>
            <a:spLocks noGrp="1"/>
          </p:cNvSpPr>
          <p:nvPr>
            <p:ph sz="half" idx="2"/>
          </p:nvPr>
        </p:nvSpPr>
        <p:spPr/>
        <p:txBody>
          <a:bodyPr/>
          <a:lstStyle/>
          <a:p>
            <a:r>
              <a:rPr lang="de-DE" dirty="0" smtClean="0"/>
              <a:t>Waggon 2</a:t>
            </a:r>
            <a:endParaRPr lang="de-DE" dirty="0"/>
          </a:p>
        </p:txBody>
      </p:sp>
      <p:pic>
        <p:nvPicPr>
          <p:cNvPr id="8" name="Inhaltsplatzhalter 7">
            <a:extLst>
              <a:ext uri="{FF2B5EF4-FFF2-40B4-BE49-F238E27FC236}">
                <a16:creationId xmlns:a16="http://schemas.microsoft.com/office/drawing/2014/main" id="{A6EA7EAC-0120-4B3E-931A-69CCBC1F57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414352" y="226943"/>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Inhaltsplatzhalter 2"/>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179512" y="1853094"/>
            <a:ext cx="4316412" cy="2877608"/>
          </a:xfrm>
        </p:spPr>
      </p:pic>
      <p:sp>
        <p:nvSpPr>
          <p:cNvPr id="5" name="Textfeld 4"/>
          <p:cNvSpPr txBox="1"/>
          <p:nvPr/>
        </p:nvSpPr>
        <p:spPr>
          <a:xfrm>
            <a:off x="467544" y="1453416"/>
            <a:ext cx="2448272" cy="369332"/>
          </a:xfrm>
          <a:prstGeom prst="rect">
            <a:avLst/>
          </a:prstGeom>
          <a:noFill/>
        </p:spPr>
        <p:txBody>
          <a:bodyPr wrap="square" rtlCol="0">
            <a:spAutoFit/>
          </a:bodyPr>
          <a:lstStyle/>
          <a:p>
            <a:r>
              <a:rPr lang="de-DE" dirty="0" smtClean="0"/>
              <a:t>Waggon 1</a:t>
            </a:r>
            <a:endParaRPr lang="de-DE" dirty="0"/>
          </a:p>
        </p:txBody>
      </p:sp>
      <p:graphicFrame>
        <p:nvGraphicFramePr>
          <p:cNvPr id="9" name="Objekt 8"/>
          <p:cNvGraphicFramePr>
            <a:graphicFrameLocks noChangeAspect="1"/>
          </p:cNvGraphicFramePr>
          <p:nvPr>
            <p:extLst>
              <p:ext uri="{D42A27DB-BD31-4B8C-83A1-F6EECF244321}">
                <p14:modId xmlns:p14="http://schemas.microsoft.com/office/powerpoint/2010/main" val="1418734412"/>
              </p:ext>
            </p:extLst>
          </p:nvPr>
        </p:nvGraphicFramePr>
        <p:xfrm>
          <a:off x="92075" y="92075"/>
          <a:ext cx="904875" cy="514350"/>
        </p:xfrm>
        <a:graphic>
          <a:graphicData uri="http://schemas.openxmlformats.org/presentationml/2006/ole">
            <mc:AlternateContent xmlns:mc="http://schemas.openxmlformats.org/markup-compatibility/2006">
              <mc:Choice xmlns:v="urn:schemas-microsoft-com:vml" Requires="v">
                <p:oleObj spid="_x0000_s2058" name="Objekt-Manager-Shellobjekt" showAsIcon="1" r:id="rId5" imgW="905029" imgH="514350" progId="Package">
                  <p:embed/>
                </p:oleObj>
              </mc:Choice>
              <mc:Fallback>
                <p:oleObj name="Objekt-Manager-Shellobjekt" showAsIcon="1" r:id="rId5" imgW="905029" imgH="514350" progId="Package">
                  <p:embed/>
                  <p:pic>
                    <p:nvPicPr>
                      <p:cNvPr id="0" name=""/>
                      <p:cNvPicPr/>
                      <p:nvPr/>
                    </p:nvPicPr>
                    <p:blipFill>
                      <a:blip r:embed="rId6"/>
                      <a:stretch>
                        <a:fillRect/>
                      </a:stretch>
                    </p:blipFill>
                    <p:spPr>
                      <a:xfrm>
                        <a:off x="92075" y="92075"/>
                        <a:ext cx="904875" cy="514350"/>
                      </a:xfrm>
                      <a:prstGeom prst="rect">
                        <a:avLst/>
                      </a:prstGeom>
                    </p:spPr>
                  </p:pic>
                </p:oleObj>
              </mc:Fallback>
            </mc:AlternateContent>
          </a:graphicData>
        </a:graphic>
      </p:graphicFrame>
      <p:graphicFrame>
        <p:nvGraphicFramePr>
          <p:cNvPr id="10" name="Objekt 9"/>
          <p:cNvGraphicFramePr>
            <a:graphicFrameLocks noChangeAspect="1"/>
          </p:cNvGraphicFramePr>
          <p:nvPr>
            <p:extLst>
              <p:ext uri="{D42A27DB-BD31-4B8C-83A1-F6EECF244321}">
                <p14:modId xmlns:p14="http://schemas.microsoft.com/office/powerpoint/2010/main" val="809434038"/>
              </p:ext>
            </p:extLst>
          </p:nvPr>
        </p:nvGraphicFramePr>
        <p:xfrm>
          <a:off x="92075" y="92075"/>
          <a:ext cx="904875" cy="514350"/>
        </p:xfrm>
        <a:graphic>
          <a:graphicData uri="http://schemas.openxmlformats.org/presentationml/2006/ole">
            <mc:AlternateContent xmlns:mc="http://schemas.openxmlformats.org/markup-compatibility/2006">
              <mc:Choice xmlns:v="urn:schemas-microsoft-com:vml" Requires="v">
                <p:oleObj spid="_x0000_s2059" name="Objekt-Manager-Shellobjekt" showAsIcon="1" r:id="rId7" imgW="905029" imgH="514350" progId="Package">
                  <p:embed/>
                </p:oleObj>
              </mc:Choice>
              <mc:Fallback>
                <p:oleObj name="Objekt-Manager-Shellobjekt" showAsIcon="1" r:id="rId7" imgW="905029" imgH="514350" progId="Package">
                  <p:embed/>
                  <p:pic>
                    <p:nvPicPr>
                      <p:cNvPr id="0" name=""/>
                      <p:cNvPicPr/>
                      <p:nvPr/>
                    </p:nvPicPr>
                    <p:blipFill>
                      <a:blip r:embed="rId6"/>
                      <a:stretch>
                        <a:fillRect/>
                      </a:stretch>
                    </p:blipFill>
                    <p:spPr>
                      <a:xfrm>
                        <a:off x="92075" y="92075"/>
                        <a:ext cx="904875" cy="514350"/>
                      </a:xfrm>
                      <a:prstGeom prst="rect">
                        <a:avLst/>
                      </a:prstGeom>
                    </p:spPr>
                  </p:pic>
                </p:oleObj>
              </mc:Fallback>
            </mc:AlternateContent>
          </a:graphicData>
        </a:graphic>
      </p:graphicFrame>
      <p:pic>
        <p:nvPicPr>
          <p:cNvPr id="11" name="Grafik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88857" y="1888618"/>
            <a:ext cx="4263125" cy="2842083"/>
          </a:xfrm>
          <a:prstGeom prst="rect">
            <a:avLst/>
          </a:prstGeom>
        </p:spPr>
      </p:pic>
      <p:pic>
        <p:nvPicPr>
          <p:cNvPr id="12" name="Grafik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76950" y="4938937"/>
            <a:ext cx="2595227" cy="1730151"/>
          </a:xfrm>
          <a:prstGeom prst="rect">
            <a:avLst/>
          </a:prstGeom>
        </p:spPr>
      </p:pic>
      <p:pic>
        <p:nvPicPr>
          <p:cNvPr id="13" name="Grafik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7584" y="4932421"/>
            <a:ext cx="2605001" cy="1736667"/>
          </a:xfrm>
          <a:prstGeom prst="rect">
            <a:avLst/>
          </a:prstGeom>
        </p:spPr>
      </p:pic>
    </p:spTree>
    <p:extLst>
      <p:ext uri="{BB962C8B-B14F-4D97-AF65-F5344CB8AC3E}">
        <p14:creationId xmlns:p14="http://schemas.microsoft.com/office/powerpoint/2010/main" val="1571953065"/>
      </p:ext>
    </p:extLst>
  </p:cSld>
  <p:clrMapOvr>
    <a:masterClrMapping/>
  </p:clrMapOvr>
  <mc:AlternateContent xmlns:mc="http://schemas.openxmlformats.org/markup-compatibility/2006" xmlns:p14="http://schemas.microsoft.com/office/powerpoint/2010/main">
    <mc:Choice Requires="p14">
      <p:transition spd="slow" p14:dur="2000" advTm="22600"/>
    </mc:Choice>
    <mc:Fallback xmlns="">
      <p:transition spd="slow" advTm="226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latin typeface="Clarendon BT" panose="02040704040505020204"/>
              </a:rPr>
              <a:t>Gleise </a:t>
            </a:r>
            <a:r>
              <a:rPr lang="de-DE" dirty="0" smtClean="0">
                <a:latin typeface="Clarendon BT" panose="02040704040505020204"/>
              </a:rPr>
              <a:t>am Bahnhof </a:t>
            </a:r>
            <a:r>
              <a:rPr lang="de-DE" dirty="0" err="1" smtClean="0">
                <a:latin typeface="Clarendon BT" panose="02040704040505020204"/>
              </a:rPr>
              <a:t>Bollstedt</a:t>
            </a:r>
            <a:endParaRPr lang="de-DE" dirty="0">
              <a:latin typeface="Clarendon BT" panose="02040704040505020204"/>
            </a:endParaRPr>
          </a:p>
        </p:txBody>
      </p:sp>
      <p:pic>
        <p:nvPicPr>
          <p:cNvPr id="8" name="Inhaltsplatzhalter 4">
            <a:extLst>
              <a:ext uri="{FF2B5EF4-FFF2-40B4-BE49-F238E27FC236}">
                <a16:creationId xmlns:a16="http://schemas.microsoft.com/office/drawing/2014/main" id="{63121388-2750-4D55-8631-A2642FB90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853096" y="1063939"/>
            <a:ext cx="6741405" cy="2601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feld 8">
            <a:extLst>
              <a:ext uri="{FF2B5EF4-FFF2-40B4-BE49-F238E27FC236}">
                <a16:creationId xmlns:a16="http://schemas.microsoft.com/office/drawing/2014/main" id="{89C803A6-6034-401A-935F-F9CD2D1EC490}"/>
              </a:ext>
            </a:extLst>
          </p:cNvPr>
          <p:cNvSpPr txBox="1"/>
          <p:nvPr/>
        </p:nvSpPr>
        <p:spPr>
          <a:xfrm>
            <a:off x="107950" y="6176600"/>
            <a:ext cx="4283542" cy="400110"/>
          </a:xfrm>
          <a:prstGeom prst="rect">
            <a:avLst/>
          </a:prstGeom>
          <a:noFill/>
        </p:spPr>
        <p:txBody>
          <a:bodyPr wrap="square" rtlCol="0">
            <a:spAutoFit/>
          </a:bodyPr>
          <a:lstStyle/>
          <a:p>
            <a:r>
              <a:rPr lang="de-DE" sz="1000" dirty="0">
                <a:latin typeface="Clarendon BT" panose="02040704040505020204" pitchFamily="18" charset="0"/>
              </a:rPr>
              <a:t>Bilder und Daten aus:  „Der Eisenbahnknoten Ebeleben“ von Günter Fromm, Verlag Harald Rockstuhl 1994 </a:t>
            </a:r>
          </a:p>
        </p:txBody>
      </p:sp>
      <p:sp>
        <p:nvSpPr>
          <p:cNvPr id="11" name="Textfeld 10">
            <a:extLst>
              <a:ext uri="{FF2B5EF4-FFF2-40B4-BE49-F238E27FC236}">
                <a16:creationId xmlns:a16="http://schemas.microsoft.com/office/drawing/2014/main" id="{900AF650-ADB5-4F11-BA98-2FE1002F725E}"/>
              </a:ext>
            </a:extLst>
          </p:cNvPr>
          <p:cNvSpPr txBox="1"/>
          <p:nvPr/>
        </p:nvSpPr>
        <p:spPr>
          <a:xfrm>
            <a:off x="113546" y="3799744"/>
            <a:ext cx="4458454" cy="1815882"/>
          </a:xfrm>
          <a:prstGeom prst="rect">
            <a:avLst/>
          </a:prstGeom>
          <a:noFill/>
        </p:spPr>
        <p:txBody>
          <a:bodyPr wrap="square" rtlCol="0">
            <a:spAutoFit/>
          </a:bodyPr>
          <a:lstStyle/>
          <a:p>
            <a:r>
              <a:rPr lang="de-DE" sz="1400" dirty="0">
                <a:latin typeface="Clarendon BT" panose="02040704040505020204" pitchFamily="18" charset="0"/>
              </a:rPr>
              <a:t>Das durchgehende Hauptgleis 1 am 60 m langen Hausbahnsteig. </a:t>
            </a:r>
          </a:p>
          <a:p>
            <a:r>
              <a:rPr lang="de-DE" sz="1400" dirty="0">
                <a:latin typeface="Clarendon BT" panose="02040704040505020204" pitchFamily="18" charset="0"/>
              </a:rPr>
              <a:t>Gleis 2 nur Freiladegleis als chaussierte Ladestraße 96 m.</a:t>
            </a:r>
          </a:p>
          <a:p>
            <a:r>
              <a:rPr lang="de-DE" sz="1400" dirty="0">
                <a:latin typeface="Clarendon BT" panose="02040704040505020204" pitchFamily="18" charset="0"/>
              </a:rPr>
              <a:t> </a:t>
            </a:r>
          </a:p>
          <a:p>
            <a:r>
              <a:rPr lang="de-DE" sz="1400" dirty="0">
                <a:latin typeface="Clarendon BT" panose="02040704040505020204" pitchFamily="18" charset="0"/>
              </a:rPr>
              <a:t>Der Vorbild-Plan aus 1939 gehörte zu einem Bauantrag, nach dem ein Nebengebäude </a:t>
            </a:r>
          </a:p>
          <a:p>
            <a:r>
              <a:rPr lang="de-DE" sz="1400" dirty="0">
                <a:latin typeface="Clarendon BT" panose="02040704040505020204" pitchFamily="18" charset="0"/>
              </a:rPr>
              <a:t>(Abort mit Stall) errichtet werden sollte. </a:t>
            </a:r>
          </a:p>
        </p:txBody>
      </p:sp>
      <p:sp>
        <p:nvSpPr>
          <p:cNvPr id="4" name="Inhaltsplatzhalter 3">
            <a:extLst>
              <a:ext uri="{FF2B5EF4-FFF2-40B4-BE49-F238E27FC236}">
                <a16:creationId xmlns:a16="http://schemas.microsoft.com/office/drawing/2014/main" id="{C2331C21-BF07-46B3-9DA6-3113A1D1114C}"/>
              </a:ext>
            </a:extLst>
          </p:cNvPr>
          <p:cNvSpPr>
            <a:spLocks noGrp="1"/>
          </p:cNvSpPr>
          <p:nvPr>
            <p:ph sz="half" idx="2"/>
          </p:nvPr>
        </p:nvSpPr>
        <p:spPr/>
        <p:txBody>
          <a:bodyPr/>
          <a:lstStyle/>
          <a:p>
            <a:endParaRPr lang="de-DE"/>
          </a:p>
        </p:txBody>
      </p:sp>
      <p:pic>
        <p:nvPicPr>
          <p:cNvPr id="10" name="Inhaltsplatzhalter 7">
            <a:extLst>
              <a:ext uri="{FF2B5EF4-FFF2-40B4-BE49-F238E27FC236}">
                <a16:creationId xmlns:a16="http://schemas.microsoft.com/office/drawing/2014/main" id="{A0E7A7CB-E77F-438D-B819-4AD421589F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2644411"/>
      </p:ext>
    </p:extLst>
  </p:cSld>
  <p:clrMapOvr>
    <a:masterClrMapping/>
  </p:clrMapOvr>
  <mc:AlternateContent xmlns:mc="http://schemas.openxmlformats.org/markup-compatibility/2006" xmlns:p14="http://schemas.microsoft.com/office/powerpoint/2010/main">
    <mc:Choice Requires="p14">
      <p:transition spd="slow" p14:dur="2000" advTm="17461"/>
    </mc:Choice>
    <mc:Fallback xmlns="">
      <p:transition spd="slow" advTm="17461"/>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FB36BA-730A-450C-B440-CB87819BF7EB}"/>
              </a:ext>
            </a:extLst>
          </p:cNvPr>
          <p:cNvSpPr>
            <a:spLocks noGrp="1"/>
          </p:cNvSpPr>
          <p:nvPr>
            <p:ph type="title"/>
          </p:nvPr>
        </p:nvSpPr>
        <p:spPr/>
        <p:txBody>
          <a:bodyPr/>
          <a:lstStyle/>
          <a:p>
            <a:r>
              <a:rPr lang="de-DE" dirty="0" smtClean="0"/>
              <a:t>Die Waggons kommen, 22. – 25.04.2025</a:t>
            </a:r>
            <a:endParaRPr lang="de-DE" dirty="0"/>
          </a:p>
        </p:txBody>
      </p:sp>
      <p:pic>
        <p:nvPicPr>
          <p:cNvPr id="6" name="Inhaltsplatzhalter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8078" y="1340768"/>
            <a:ext cx="4316413" cy="2877608"/>
          </a:xfrm>
        </p:spPr>
      </p:pic>
      <p:pic>
        <p:nvPicPr>
          <p:cNvPr id="7" name="Inhaltsplatzhalter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33103" y="1350094"/>
            <a:ext cx="4316412" cy="2877608"/>
          </a:xfrm>
        </p:spPr>
      </p:pic>
      <p:pic>
        <p:nvPicPr>
          <p:cNvPr id="5" name="Inhaltsplatzhalter 7">
            <a:extLst>
              <a:ext uri="{FF2B5EF4-FFF2-40B4-BE49-F238E27FC236}">
                <a16:creationId xmlns:a16="http://schemas.microsoft.com/office/drawing/2014/main" id="{CB70FAB0-C666-4F22-862D-0D8DD41EFC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26241" y="188912"/>
            <a:ext cx="1630413" cy="1151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Grafi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3607" y="4365104"/>
            <a:ext cx="3325353" cy="2216902"/>
          </a:xfrm>
          <a:prstGeom prst="rect">
            <a:avLst/>
          </a:prstGeom>
        </p:spPr>
      </p:pic>
      <p:pic>
        <p:nvPicPr>
          <p:cNvPr id="9" name="Grafi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4430913" y="4759333"/>
            <a:ext cx="2142665" cy="1428443"/>
          </a:xfrm>
          <a:prstGeom prst="rect">
            <a:avLst/>
          </a:prstGeom>
        </p:spPr>
      </p:pic>
      <p:pic>
        <p:nvPicPr>
          <p:cNvPr id="10" name="Grafik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6162274" y="4737688"/>
            <a:ext cx="2168640" cy="1445761"/>
          </a:xfrm>
          <a:prstGeom prst="rect">
            <a:avLst/>
          </a:prstGeom>
        </p:spPr>
      </p:pic>
    </p:spTree>
    <p:extLst>
      <p:ext uri="{BB962C8B-B14F-4D97-AF65-F5344CB8AC3E}">
        <p14:creationId xmlns:p14="http://schemas.microsoft.com/office/powerpoint/2010/main" val="2946846609"/>
      </p:ext>
    </p:extLst>
  </p:cSld>
  <p:clrMapOvr>
    <a:masterClrMapping/>
  </p:clrMapOvr>
  <mc:AlternateContent xmlns:mc="http://schemas.openxmlformats.org/markup-compatibility/2006" xmlns:p14="http://schemas.microsoft.com/office/powerpoint/2010/main">
    <mc:Choice Requires="p14">
      <p:transition spd="slow" p14:dur="2000" advTm="25152"/>
    </mc:Choice>
    <mc:Fallback xmlns="">
      <p:transition spd="slow" advTm="25152"/>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77C160-D85C-48B8-B4D8-C65560FE0D6B}"/>
              </a:ext>
            </a:extLst>
          </p:cNvPr>
          <p:cNvSpPr>
            <a:spLocks noGrp="1"/>
          </p:cNvSpPr>
          <p:nvPr>
            <p:ph type="title"/>
          </p:nvPr>
        </p:nvSpPr>
        <p:spPr>
          <a:xfrm>
            <a:off x="4788024" y="1340768"/>
            <a:ext cx="3888432" cy="561975"/>
          </a:xfrm>
        </p:spPr>
        <p:txBody>
          <a:bodyPr/>
          <a:lstStyle/>
          <a:p>
            <a:r>
              <a:rPr lang="de-DE" dirty="0"/>
              <a:t>Unser Dorf hat Zukunft</a:t>
            </a:r>
          </a:p>
        </p:txBody>
      </p:sp>
      <p:pic>
        <p:nvPicPr>
          <p:cNvPr id="6" name="Inhaltsplatzhalter 5">
            <a:extLst>
              <a:ext uri="{FF2B5EF4-FFF2-40B4-BE49-F238E27FC236}">
                <a16:creationId xmlns:a16="http://schemas.microsoft.com/office/drawing/2014/main" id="{83331053-262A-4D87-9228-D79DEDE6A48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7504" y="116632"/>
            <a:ext cx="4397207" cy="6451085"/>
          </a:xfrm>
        </p:spPr>
      </p:pic>
      <p:pic>
        <p:nvPicPr>
          <p:cNvPr id="4" name="Inhaltsplatzhalter 3">
            <a:extLst>
              <a:ext uri="{FF2B5EF4-FFF2-40B4-BE49-F238E27FC236}">
                <a16:creationId xmlns:a16="http://schemas.microsoft.com/office/drawing/2014/main" id="{229BF19B-0722-42D6-B4C3-FE41B5015A44}"/>
              </a:ext>
            </a:extLst>
          </p:cNvPr>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1" y="1124744"/>
            <a:ext cx="3667245" cy="2304256"/>
          </a:xfrm>
          <a:prstGeom prst="rect">
            <a:avLst/>
          </a:prstGeom>
          <a:noFill/>
          <a:ln>
            <a:noFill/>
          </a:ln>
        </p:spPr>
      </p:pic>
      <p:pic>
        <p:nvPicPr>
          <p:cNvPr id="5" name="Grafik 4">
            <a:extLst>
              <a:ext uri="{FF2B5EF4-FFF2-40B4-BE49-F238E27FC236}">
                <a16:creationId xmlns:a16="http://schemas.microsoft.com/office/drawing/2014/main" id="{D69FE86E-4C05-49C0-AAEC-EDD87B2E6DCE}"/>
              </a:ext>
            </a:extLst>
          </p:cNvPr>
          <p:cNvPicPr>
            <a:picLocks noChangeAspect="1"/>
          </p:cNvPicPr>
          <p:nvPr/>
        </p:nvPicPr>
        <p:blipFill>
          <a:blip r:embed="rId4"/>
          <a:stretch>
            <a:fillRect/>
          </a:stretch>
        </p:blipFill>
        <p:spPr>
          <a:xfrm>
            <a:off x="4891866" y="3609310"/>
            <a:ext cx="3779426" cy="2995577"/>
          </a:xfrm>
          <a:prstGeom prst="rect">
            <a:avLst/>
          </a:prstGeom>
        </p:spPr>
      </p:pic>
      <p:pic>
        <p:nvPicPr>
          <p:cNvPr id="7" name="Inhaltsplatzhalter 7">
            <a:extLst>
              <a:ext uri="{FF2B5EF4-FFF2-40B4-BE49-F238E27FC236}">
                <a16:creationId xmlns:a16="http://schemas.microsoft.com/office/drawing/2014/main" id="{E6040D6F-11CA-4D24-B064-DF6C02E81D13}"/>
              </a:ext>
            </a:extLst>
          </p:cNvPr>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7303773" y="-6765"/>
            <a:ext cx="1732723" cy="1224136"/>
          </a:xfrm>
        </p:spPr>
      </p:pic>
    </p:spTree>
    <p:extLst>
      <p:ext uri="{BB962C8B-B14F-4D97-AF65-F5344CB8AC3E}">
        <p14:creationId xmlns:p14="http://schemas.microsoft.com/office/powerpoint/2010/main" val="1177669840"/>
      </p:ext>
    </p:extLst>
  </p:cSld>
  <p:clrMapOvr>
    <a:masterClrMapping/>
  </p:clrMapOvr>
  <mc:AlternateContent xmlns:mc="http://schemas.openxmlformats.org/markup-compatibility/2006" xmlns:p14="http://schemas.microsoft.com/office/powerpoint/2010/main">
    <mc:Choice Requires="p14">
      <p:transition spd="slow" p14:dur="2000" advTm="31376"/>
    </mc:Choice>
    <mc:Fallback xmlns="">
      <p:transition spd="slow" advTm="31376"/>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smtClean="0"/>
              <a:t>Die Waggons stehen in Reih und Glied!</a:t>
            </a:r>
            <a:endParaRPr lang="de-DE" dirty="0"/>
          </a:p>
        </p:txBody>
      </p:sp>
      <p:pic>
        <p:nvPicPr>
          <p:cNvPr id="8" name="Inhaltsplatzhalter 7">
            <a:extLst>
              <a:ext uri="{FF2B5EF4-FFF2-40B4-BE49-F238E27FC236}">
                <a16:creationId xmlns:a16="http://schemas.microsoft.com/office/drawing/2014/main" id="{BB8BC325-A34F-4FFD-A886-667F88DC1B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7390272" y="1908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902" y="1124744"/>
            <a:ext cx="6709145" cy="5610377"/>
          </a:xfrm>
          <a:prstGeom prst="rect">
            <a:avLst/>
          </a:prstGeom>
        </p:spPr>
      </p:pic>
    </p:spTree>
    <p:extLst>
      <p:ext uri="{BB962C8B-B14F-4D97-AF65-F5344CB8AC3E}">
        <p14:creationId xmlns:p14="http://schemas.microsoft.com/office/powerpoint/2010/main" val="755669942"/>
      </p:ext>
    </p:extLst>
  </p:cSld>
  <p:clrMapOvr>
    <a:masterClrMapping/>
  </p:clrMapOvr>
  <mc:AlternateContent xmlns:mc="http://schemas.openxmlformats.org/markup-compatibility/2006" xmlns:p14="http://schemas.microsoft.com/office/powerpoint/2010/main">
    <mc:Choice Requires="p14">
      <p:transition spd="slow" p14:dur="2000" advTm="15931"/>
    </mc:Choice>
    <mc:Fallback xmlns="">
      <p:transition spd="slow" advTm="15931"/>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Vielen Dank für Ihre Aufmerksamkeit.</a:t>
            </a:r>
          </a:p>
        </p:txBody>
      </p:sp>
      <p:pic>
        <p:nvPicPr>
          <p:cNvPr id="3" name="Grafik 2">
            <a:extLst>
              <a:ext uri="{FF2B5EF4-FFF2-40B4-BE49-F238E27FC236}">
                <a16:creationId xmlns:a16="http://schemas.microsoft.com/office/drawing/2014/main" id="{CDCD5F1A-1FFD-4A78-B42F-47B82703B3D3}"/>
              </a:ext>
            </a:extLst>
          </p:cNvPr>
          <p:cNvPicPr>
            <a:picLocks noChangeAspect="1"/>
          </p:cNvPicPr>
          <p:nvPr/>
        </p:nvPicPr>
        <p:blipFill>
          <a:blip r:embed="rId2"/>
          <a:stretch>
            <a:fillRect/>
          </a:stretch>
        </p:blipFill>
        <p:spPr>
          <a:xfrm>
            <a:off x="488953" y="1350030"/>
            <a:ext cx="7590476" cy="5333333"/>
          </a:xfrm>
          <a:prstGeom prst="rect">
            <a:avLst/>
          </a:prstGeom>
        </p:spPr>
      </p:pic>
      <p:sp>
        <p:nvSpPr>
          <p:cNvPr id="4" name="Textfeld 3">
            <a:extLst>
              <a:ext uri="{FF2B5EF4-FFF2-40B4-BE49-F238E27FC236}">
                <a16:creationId xmlns:a16="http://schemas.microsoft.com/office/drawing/2014/main" id="{EEC17C76-CE71-4CED-BF80-A8570B07AE03}"/>
              </a:ext>
            </a:extLst>
          </p:cNvPr>
          <p:cNvSpPr txBox="1"/>
          <p:nvPr/>
        </p:nvSpPr>
        <p:spPr>
          <a:xfrm>
            <a:off x="6228184" y="155473"/>
            <a:ext cx="1371780" cy="830997"/>
          </a:xfrm>
          <a:prstGeom prst="rect">
            <a:avLst/>
          </a:prstGeom>
          <a:noFill/>
        </p:spPr>
        <p:txBody>
          <a:bodyPr wrap="square" rtlCol="0">
            <a:spAutoFit/>
          </a:bodyPr>
          <a:lstStyle/>
          <a:p>
            <a:r>
              <a:rPr lang="de-DE" sz="1200" dirty="0"/>
              <a:t>Freundlich zur Verfügung gestellt von Heiko Groß</a:t>
            </a:r>
          </a:p>
        </p:txBody>
      </p:sp>
      <p:pic>
        <p:nvPicPr>
          <p:cNvPr id="9" name="Inhaltsplatzhalter 7">
            <a:extLst>
              <a:ext uri="{FF2B5EF4-FFF2-40B4-BE49-F238E27FC236}">
                <a16:creationId xmlns:a16="http://schemas.microsoft.com/office/drawing/2014/main" id="{2D184452-12C4-446D-92A1-5134C8AFCF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375565" y="1908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feld 4"/>
          <p:cNvSpPr txBox="1"/>
          <p:nvPr/>
        </p:nvSpPr>
        <p:spPr>
          <a:xfrm>
            <a:off x="3563888" y="3501008"/>
            <a:ext cx="4036076" cy="646331"/>
          </a:xfrm>
          <a:prstGeom prst="rect">
            <a:avLst/>
          </a:prstGeom>
          <a:noFill/>
        </p:spPr>
        <p:txBody>
          <a:bodyPr wrap="square" rtlCol="0">
            <a:spAutoFit/>
          </a:bodyPr>
          <a:lstStyle/>
          <a:p>
            <a:r>
              <a:rPr lang="de-DE" dirty="0" smtClean="0"/>
              <a:t>Auf </a:t>
            </a:r>
            <a:r>
              <a:rPr lang="de-DE" dirty="0" smtClean="0">
                <a:hlinkClick r:id="rId4"/>
              </a:rPr>
              <a:t>www.bollstedt21.de</a:t>
            </a:r>
            <a:r>
              <a:rPr lang="de-DE" dirty="0" smtClean="0"/>
              <a:t> finden Sie</a:t>
            </a:r>
          </a:p>
          <a:p>
            <a:r>
              <a:rPr lang="de-DE" dirty="0"/>
              <a:t>w</a:t>
            </a:r>
            <a:r>
              <a:rPr lang="de-DE" dirty="0" smtClean="0"/>
              <a:t>eitere Bilder.</a:t>
            </a:r>
            <a:endParaRPr lang="de-DE" dirty="0"/>
          </a:p>
        </p:txBody>
      </p:sp>
    </p:spTree>
    <p:extLst>
      <p:ext uri="{BB962C8B-B14F-4D97-AF65-F5344CB8AC3E}">
        <p14:creationId xmlns:p14="http://schemas.microsoft.com/office/powerpoint/2010/main" val="3106191425"/>
      </p:ext>
    </p:extLst>
  </p:cSld>
  <p:clrMapOvr>
    <a:masterClrMapping/>
  </p:clrMapOvr>
  <mc:AlternateContent xmlns:mc="http://schemas.openxmlformats.org/markup-compatibility/2006" xmlns:p14="http://schemas.microsoft.com/office/powerpoint/2010/main">
    <mc:Choice Requires="p14">
      <p:transition spd="slow" p14:dur="2000" advTm="30749"/>
    </mc:Choice>
    <mc:Fallback xmlns="">
      <p:transition spd="slow" advTm="30749"/>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smtClean="0"/>
              <a:t>Historische Karte behandelt Wohnungsnot</a:t>
            </a:r>
            <a:endParaRPr lang="de-DE" dirty="0"/>
          </a:p>
        </p:txBody>
      </p:sp>
      <p:pic>
        <p:nvPicPr>
          <p:cNvPr id="8" name="Grafik 7">
            <a:extLst>
              <a:ext uri="{FF2B5EF4-FFF2-40B4-BE49-F238E27FC236}">
                <a16:creationId xmlns:a16="http://schemas.microsoft.com/office/drawing/2014/main" id="{28304ABD-4BB8-49FD-A86A-EECF63C8687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67544" y="1402547"/>
            <a:ext cx="6982276" cy="4876949"/>
          </a:xfrm>
          <a:prstGeom prst="rect">
            <a:avLst/>
          </a:prstGeom>
          <a:noFill/>
          <a:ln>
            <a:noFill/>
          </a:ln>
        </p:spPr>
      </p:pic>
      <p:pic>
        <p:nvPicPr>
          <p:cNvPr id="9" name="Inhaltsplatzhalter 7">
            <a:extLst>
              <a:ext uri="{FF2B5EF4-FFF2-40B4-BE49-F238E27FC236}">
                <a16:creationId xmlns:a16="http://schemas.microsoft.com/office/drawing/2014/main" id="{FF198274-AB29-4939-B3D6-34254DAA27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449820" y="1908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feld 2"/>
          <p:cNvSpPr txBox="1"/>
          <p:nvPr/>
        </p:nvSpPr>
        <p:spPr>
          <a:xfrm>
            <a:off x="2267744" y="1432210"/>
            <a:ext cx="936104" cy="276999"/>
          </a:xfrm>
          <a:prstGeom prst="rect">
            <a:avLst/>
          </a:prstGeom>
          <a:noFill/>
        </p:spPr>
        <p:txBody>
          <a:bodyPr wrap="square" rtlCol="0">
            <a:spAutoFit/>
          </a:bodyPr>
          <a:lstStyle/>
          <a:p>
            <a:r>
              <a:rPr lang="de-DE" sz="1200" dirty="0" err="1" smtClean="0"/>
              <a:t>Bollstedt</a:t>
            </a:r>
            <a:endParaRPr lang="de-DE" sz="1200" dirty="0"/>
          </a:p>
        </p:txBody>
      </p:sp>
    </p:spTree>
    <p:extLst>
      <p:ext uri="{BB962C8B-B14F-4D97-AF65-F5344CB8AC3E}">
        <p14:creationId xmlns:p14="http://schemas.microsoft.com/office/powerpoint/2010/main" val="2278345439"/>
      </p:ext>
    </p:extLst>
  </p:cSld>
  <p:clrMapOvr>
    <a:masterClrMapping/>
  </p:clrMapOvr>
  <mc:AlternateContent xmlns:mc="http://schemas.openxmlformats.org/markup-compatibility/2006" xmlns:p14="http://schemas.microsoft.com/office/powerpoint/2010/main">
    <mc:Choice Requires="p14">
      <p:transition spd="slow" p14:dur="2000" advTm="24896"/>
    </mc:Choice>
    <mc:Fallback xmlns="">
      <p:transition spd="slow" advTm="24896"/>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Die </a:t>
            </a:r>
            <a:r>
              <a:rPr lang="de-DE" dirty="0" err="1"/>
              <a:t>Unstrutbrücke</a:t>
            </a:r>
            <a:endParaRPr lang="de-DE" dirty="0"/>
          </a:p>
        </p:txBody>
      </p:sp>
      <p:pic>
        <p:nvPicPr>
          <p:cNvPr id="8" name="Grafik 7">
            <a:extLst>
              <a:ext uri="{FF2B5EF4-FFF2-40B4-BE49-F238E27FC236}">
                <a16:creationId xmlns:a16="http://schemas.microsoft.com/office/drawing/2014/main" id="{9476C64E-D437-40C1-A1FE-C64CCC1833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749" y="1220952"/>
            <a:ext cx="3852196" cy="2420924"/>
          </a:xfrm>
          <a:prstGeom prst="rect">
            <a:avLst/>
          </a:prstGeom>
        </p:spPr>
      </p:pic>
      <p:pic>
        <p:nvPicPr>
          <p:cNvPr id="10" name="Grafik 9">
            <a:extLst>
              <a:ext uri="{FF2B5EF4-FFF2-40B4-BE49-F238E27FC236}">
                <a16:creationId xmlns:a16="http://schemas.microsoft.com/office/drawing/2014/main" id="{C6B5D779-369E-4BC5-8577-5000264B77A3}"/>
              </a:ext>
            </a:extLst>
          </p:cNvPr>
          <p:cNvPicPr>
            <a:picLocks noChangeAspect="1"/>
          </p:cNvPicPr>
          <p:nvPr/>
        </p:nvPicPr>
        <p:blipFill>
          <a:blip r:embed="rId3"/>
          <a:stretch>
            <a:fillRect/>
          </a:stretch>
        </p:blipFill>
        <p:spPr>
          <a:xfrm>
            <a:off x="7063827" y="3550431"/>
            <a:ext cx="1782778" cy="3123671"/>
          </a:xfrm>
          <a:prstGeom prst="rect">
            <a:avLst/>
          </a:prstGeom>
        </p:spPr>
      </p:pic>
      <p:sp>
        <p:nvSpPr>
          <p:cNvPr id="11" name="Textfeld 10">
            <a:extLst>
              <a:ext uri="{FF2B5EF4-FFF2-40B4-BE49-F238E27FC236}">
                <a16:creationId xmlns:a16="http://schemas.microsoft.com/office/drawing/2014/main" id="{382299C8-067A-44AC-895C-0A1C5059D013}"/>
              </a:ext>
            </a:extLst>
          </p:cNvPr>
          <p:cNvSpPr txBox="1"/>
          <p:nvPr/>
        </p:nvSpPr>
        <p:spPr>
          <a:xfrm>
            <a:off x="4303149" y="4620838"/>
            <a:ext cx="2520280" cy="1938992"/>
          </a:xfrm>
          <a:prstGeom prst="rect">
            <a:avLst/>
          </a:prstGeom>
          <a:noFill/>
        </p:spPr>
        <p:txBody>
          <a:bodyPr wrap="square" rtlCol="0">
            <a:spAutoFit/>
          </a:bodyPr>
          <a:lstStyle/>
          <a:p>
            <a:r>
              <a:rPr lang="de-DE" sz="1200" dirty="0">
                <a:latin typeface="Clarendon BT" panose="02040704040505020204" pitchFamily="18" charset="0"/>
              </a:rPr>
              <a:t>Links oben: Reparatur der </a:t>
            </a:r>
            <a:r>
              <a:rPr lang="de-DE" sz="1200" dirty="0" err="1">
                <a:latin typeface="Clarendon BT" panose="02040704040505020204" pitchFamily="18" charset="0"/>
              </a:rPr>
              <a:t>Unstrutbrücke</a:t>
            </a:r>
            <a:r>
              <a:rPr lang="de-DE" sz="1200" dirty="0">
                <a:latin typeface="Clarendon BT" panose="02040704040505020204" pitchFamily="18" charset="0"/>
              </a:rPr>
              <a:t> bei </a:t>
            </a:r>
            <a:r>
              <a:rPr lang="de-DE" sz="1200" dirty="0" err="1">
                <a:latin typeface="Clarendon BT" panose="02040704040505020204" pitchFamily="18" charset="0"/>
              </a:rPr>
              <a:t>Bollstedt</a:t>
            </a:r>
            <a:r>
              <a:rPr lang="de-DE" sz="1200" dirty="0">
                <a:latin typeface="Clarendon BT" panose="02040704040505020204" pitchFamily="18" charset="0"/>
              </a:rPr>
              <a:t> um 1940</a:t>
            </a:r>
          </a:p>
          <a:p>
            <a:endParaRPr lang="de-DE" sz="1200" dirty="0">
              <a:latin typeface="Clarendon BT" panose="02040704040505020204" pitchFamily="18" charset="0"/>
            </a:endParaRPr>
          </a:p>
          <a:p>
            <a:r>
              <a:rPr lang="de-DE" sz="1200" dirty="0">
                <a:latin typeface="Clarendon BT" panose="02040704040505020204" pitchFamily="18" charset="0"/>
              </a:rPr>
              <a:t>Oben: Demontage 2008</a:t>
            </a:r>
          </a:p>
          <a:p>
            <a:endParaRPr lang="de-DE" sz="1200" dirty="0">
              <a:latin typeface="Clarendon BT" panose="02040704040505020204" pitchFamily="18" charset="0"/>
            </a:endParaRPr>
          </a:p>
          <a:p>
            <a:endParaRPr lang="de-DE" sz="1200" dirty="0">
              <a:latin typeface="Clarendon BT" panose="02040704040505020204" pitchFamily="18" charset="0"/>
            </a:endParaRPr>
          </a:p>
          <a:p>
            <a:endParaRPr lang="de-DE" sz="1200" dirty="0">
              <a:latin typeface="Clarendon BT" panose="02040704040505020204" pitchFamily="18" charset="0"/>
            </a:endParaRPr>
          </a:p>
          <a:p>
            <a:endParaRPr lang="de-DE" sz="1200" dirty="0">
              <a:latin typeface="Clarendon BT" panose="02040704040505020204" pitchFamily="18" charset="0"/>
            </a:endParaRPr>
          </a:p>
          <a:p>
            <a:r>
              <a:rPr lang="de-DE" sz="1200" dirty="0">
                <a:latin typeface="Clarendon BT" panose="02040704040505020204" pitchFamily="18" charset="0"/>
              </a:rPr>
              <a:t>Rechts unten: Fragment</a:t>
            </a:r>
          </a:p>
        </p:txBody>
      </p:sp>
      <p:pic>
        <p:nvPicPr>
          <p:cNvPr id="4" name="Grafik 3">
            <a:extLst>
              <a:ext uri="{FF2B5EF4-FFF2-40B4-BE49-F238E27FC236}">
                <a16:creationId xmlns:a16="http://schemas.microsoft.com/office/drawing/2014/main" id="{02101655-5A37-4F6A-A4E3-2D318F9E6D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555" y="3794450"/>
            <a:ext cx="3852196" cy="2889147"/>
          </a:xfrm>
          <a:prstGeom prst="rect">
            <a:avLst/>
          </a:prstGeom>
        </p:spPr>
      </p:pic>
      <p:pic>
        <p:nvPicPr>
          <p:cNvPr id="15" name="Grafik 14">
            <a:extLst>
              <a:ext uri="{FF2B5EF4-FFF2-40B4-BE49-F238E27FC236}">
                <a16:creationId xmlns:a16="http://schemas.microsoft.com/office/drawing/2014/main" id="{7F62EA0B-E6B3-46B6-B70D-9777119C0B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71830" y="1175733"/>
            <a:ext cx="2300447" cy="3262347"/>
          </a:xfrm>
          <a:prstGeom prst="rect">
            <a:avLst/>
          </a:prstGeom>
        </p:spPr>
      </p:pic>
      <p:pic>
        <p:nvPicPr>
          <p:cNvPr id="5" name="Grafik 4">
            <a:extLst>
              <a:ext uri="{FF2B5EF4-FFF2-40B4-BE49-F238E27FC236}">
                <a16:creationId xmlns:a16="http://schemas.microsoft.com/office/drawing/2014/main" id="{42BC9E9F-62FF-4A2C-BFEF-C94666AD4B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55191" y="1754911"/>
            <a:ext cx="2091414" cy="1351248"/>
          </a:xfrm>
          <a:prstGeom prst="rect">
            <a:avLst/>
          </a:prstGeom>
        </p:spPr>
      </p:pic>
      <p:sp>
        <p:nvSpPr>
          <p:cNvPr id="9" name="Inhaltsplatzhalter 8">
            <a:extLst>
              <a:ext uri="{FF2B5EF4-FFF2-40B4-BE49-F238E27FC236}">
                <a16:creationId xmlns:a16="http://schemas.microsoft.com/office/drawing/2014/main" id="{81DB1E27-BEE5-4F93-B850-E0F64B3AA7A9}"/>
              </a:ext>
            </a:extLst>
          </p:cNvPr>
          <p:cNvSpPr>
            <a:spLocks noGrp="1"/>
          </p:cNvSpPr>
          <p:nvPr>
            <p:ph sz="half" idx="2"/>
          </p:nvPr>
        </p:nvSpPr>
        <p:spPr/>
        <p:txBody>
          <a:bodyPr/>
          <a:lstStyle/>
          <a:p>
            <a:endParaRPr lang="de-DE"/>
          </a:p>
        </p:txBody>
      </p:sp>
      <p:pic>
        <p:nvPicPr>
          <p:cNvPr id="13" name="Inhaltsplatzhalter 7">
            <a:extLst>
              <a:ext uri="{FF2B5EF4-FFF2-40B4-BE49-F238E27FC236}">
                <a16:creationId xmlns:a16="http://schemas.microsoft.com/office/drawing/2014/main" id="{83A41BF7-CAD0-4B16-AA18-C6E4B8EB2DF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5702538"/>
      </p:ext>
    </p:extLst>
  </p:cSld>
  <p:clrMapOvr>
    <a:masterClrMapping/>
  </p:clrMapOvr>
  <mc:AlternateContent xmlns:mc="http://schemas.openxmlformats.org/markup-compatibility/2006" xmlns:p14="http://schemas.microsoft.com/office/powerpoint/2010/main">
    <mc:Choice Requires="p14">
      <p:transition spd="slow" p14:dur="2000" advTm="18379"/>
    </mc:Choice>
    <mc:Fallback xmlns="">
      <p:transition spd="slow" advTm="18379"/>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latin typeface="Clarendon BT" panose="02040704040505020204"/>
              </a:rPr>
              <a:t>Ohne Hektik zum Ziel</a:t>
            </a:r>
          </a:p>
        </p:txBody>
      </p:sp>
      <p:pic>
        <p:nvPicPr>
          <p:cNvPr id="8" name="Inhaltsplatzhalter 4">
            <a:extLst>
              <a:ext uri="{FF2B5EF4-FFF2-40B4-BE49-F238E27FC236}">
                <a16:creationId xmlns:a16="http://schemas.microsoft.com/office/drawing/2014/main" id="{84B5F067-44D8-41E8-9F4E-1C8A9EE9D7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234280" y="1124744"/>
            <a:ext cx="4081920" cy="2712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feld 8">
            <a:extLst>
              <a:ext uri="{FF2B5EF4-FFF2-40B4-BE49-F238E27FC236}">
                <a16:creationId xmlns:a16="http://schemas.microsoft.com/office/drawing/2014/main" id="{7F298714-32D3-45DD-BF7D-AB85D3ACC007}"/>
              </a:ext>
            </a:extLst>
          </p:cNvPr>
          <p:cNvSpPr txBox="1"/>
          <p:nvPr/>
        </p:nvSpPr>
        <p:spPr>
          <a:xfrm>
            <a:off x="640080" y="1436321"/>
            <a:ext cx="5247644" cy="307777"/>
          </a:xfrm>
          <a:prstGeom prst="rect">
            <a:avLst/>
          </a:prstGeom>
          <a:noFill/>
        </p:spPr>
        <p:txBody>
          <a:bodyPr wrap="square" rtlCol="0">
            <a:spAutoFit/>
          </a:bodyPr>
          <a:lstStyle/>
          <a:p>
            <a:r>
              <a:rPr lang="de-DE" sz="1400" dirty="0">
                <a:latin typeface="Clarendon BT" panose="02040704040505020204" pitchFamily="18" charset="0"/>
              </a:rPr>
              <a:t>Lok Nr. 151, um 1940 in Mühlhausen</a:t>
            </a:r>
          </a:p>
        </p:txBody>
      </p:sp>
      <p:pic>
        <p:nvPicPr>
          <p:cNvPr id="10" name="Grafik 9">
            <a:extLst>
              <a:ext uri="{FF2B5EF4-FFF2-40B4-BE49-F238E27FC236}">
                <a16:creationId xmlns:a16="http://schemas.microsoft.com/office/drawing/2014/main" id="{AEE931AD-FBA0-4706-864F-05A69DAD29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047" y="4006944"/>
            <a:ext cx="4081919" cy="2727223"/>
          </a:xfrm>
          <a:prstGeom prst="rect">
            <a:avLst/>
          </a:prstGeom>
        </p:spPr>
      </p:pic>
      <p:sp>
        <p:nvSpPr>
          <p:cNvPr id="11" name="Textfeld 10">
            <a:extLst>
              <a:ext uri="{FF2B5EF4-FFF2-40B4-BE49-F238E27FC236}">
                <a16:creationId xmlns:a16="http://schemas.microsoft.com/office/drawing/2014/main" id="{A49AD08D-8580-4140-B95A-8CBAF7C22F75}"/>
              </a:ext>
            </a:extLst>
          </p:cNvPr>
          <p:cNvSpPr txBox="1"/>
          <p:nvPr/>
        </p:nvSpPr>
        <p:spPr>
          <a:xfrm>
            <a:off x="2532860" y="4006944"/>
            <a:ext cx="1734605" cy="738664"/>
          </a:xfrm>
          <a:prstGeom prst="rect">
            <a:avLst/>
          </a:prstGeom>
          <a:noFill/>
        </p:spPr>
        <p:txBody>
          <a:bodyPr wrap="square" rtlCol="0">
            <a:spAutoFit/>
          </a:bodyPr>
          <a:lstStyle/>
          <a:p>
            <a:r>
              <a:rPr lang="de-DE" sz="1400" dirty="0">
                <a:latin typeface="Clarendon BT" panose="02040704040505020204" pitchFamily="18" charset="0"/>
              </a:rPr>
              <a:t>Reisezug Lok BR 74.0-3 Mitte der 1950er Jahre</a:t>
            </a:r>
          </a:p>
        </p:txBody>
      </p:sp>
      <p:pic>
        <p:nvPicPr>
          <p:cNvPr id="13" name="Grafik 12">
            <a:extLst>
              <a:ext uri="{FF2B5EF4-FFF2-40B4-BE49-F238E27FC236}">
                <a16:creationId xmlns:a16="http://schemas.microsoft.com/office/drawing/2014/main" id="{4091B5EF-D132-42B9-993A-DA868396D1B4}"/>
              </a:ext>
            </a:extLst>
          </p:cNvPr>
          <p:cNvPicPr>
            <a:picLocks noChangeAspect="1"/>
          </p:cNvPicPr>
          <p:nvPr/>
        </p:nvPicPr>
        <p:blipFill>
          <a:blip r:embed="rId4"/>
          <a:stretch>
            <a:fillRect/>
          </a:stretch>
        </p:blipFill>
        <p:spPr>
          <a:xfrm rot="159520">
            <a:off x="4309966" y="3903388"/>
            <a:ext cx="4294482" cy="2938874"/>
          </a:xfrm>
          <a:prstGeom prst="rect">
            <a:avLst/>
          </a:prstGeom>
        </p:spPr>
      </p:pic>
      <p:pic>
        <p:nvPicPr>
          <p:cNvPr id="14" name="Inhaltsplatzhalter 3">
            <a:extLst>
              <a:ext uri="{FF2B5EF4-FFF2-40B4-BE49-F238E27FC236}">
                <a16:creationId xmlns:a16="http://schemas.microsoft.com/office/drawing/2014/main" id="{B6570F39-61DB-4724-81DC-0CCC7A1523A8}"/>
              </a:ext>
            </a:extLst>
          </p:cNvPr>
          <p:cNvPicPr>
            <a:picLocks noChangeAspect="1"/>
          </p:cNvPicPr>
          <p:nvPr/>
        </p:nvPicPr>
        <p:blipFill>
          <a:blip r:embed="rId5"/>
          <a:stretch>
            <a:fillRect/>
          </a:stretch>
        </p:blipFill>
        <p:spPr>
          <a:xfrm>
            <a:off x="4485193" y="1124744"/>
            <a:ext cx="2533771" cy="2592288"/>
          </a:xfrm>
          <a:prstGeom prst="rect">
            <a:avLst/>
          </a:prstGeom>
        </p:spPr>
      </p:pic>
      <p:sp>
        <p:nvSpPr>
          <p:cNvPr id="4" name="Textfeld 3">
            <a:extLst>
              <a:ext uri="{FF2B5EF4-FFF2-40B4-BE49-F238E27FC236}">
                <a16:creationId xmlns:a16="http://schemas.microsoft.com/office/drawing/2014/main" id="{34D4A79D-C756-4E20-8E73-876EA7F6EC09}"/>
              </a:ext>
            </a:extLst>
          </p:cNvPr>
          <p:cNvSpPr txBox="1"/>
          <p:nvPr/>
        </p:nvSpPr>
        <p:spPr>
          <a:xfrm>
            <a:off x="5076056" y="4019445"/>
            <a:ext cx="3243746" cy="307777"/>
          </a:xfrm>
          <a:prstGeom prst="rect">
            <a:avLst/>
          </a:prstGeom>
          <a:noFill/>
        </p:spPr>
        <p:txBody>
          <a:bodyPr wrap="square" rtlCol="0">
            <a:spAutoFit/>
          </a:bodyPr>
          <a:lstStyle/>
          <a:p>
            <a:r>
              <a:rPr lang="de-DE" sz="1400" dirty="0">
                <a:latin typeface="Clarendon BT" panose="02040704040505020204"/>
              </a:rPr>
              <a:t>Güterzug 1954, Foto: privat</a:t>
            </a:r>
          </a:p>
        </p:txBody>
      </p:sp>
      <p:sp>
        <p:nvSpPr>
          <p:cNvPr id="5" name="Inhaltsplatzhalter 4">
            <a:extLst>
              <a:ext uri="{FF2B5EF4-FFF2-40B4-BE49-F238E27FC236}">
                <a16:creationId xmlns:a16="http://schemas.microsoft.com/office/drawing/2014/main" id="{03E9F3C7-0055-4C2A-8D86-60F508838173}"/>
              </a:ext>
            </a:extLst>
          </p:cNvPr>
          <p:cNvSpPr>
            <a:spLocks noGrp="1"/>
          </p:cNvSpPr>
          <p:nvPr>
            <p:ph sz="half" idx="2"/>
          </p:nvPr>
        </p:nvSpPr>
        <p:spPr/>
        <p:txBody>
          <a:bodyPr/>
          <a:lstStyle/>
          <a:p>
            <a:endParaRPr lang="de-DE"/>
          </a:p>
        </p:txBody>
      </p:sp>
      <p:pic>
        <p:nvPicPr>
          <p:cNvPr id="15" name="Inhaltsplatzhalter 7">
            <a:extLst>
              <a:ext uri="{FF2B5EF4-FFF2-40B4-BE49-F238E27FC236}">
                <a16:creationId xmlns:a16="http://schemas.microsoft.com/office/drawing/2014/main" id="{381B6AED-27B4-4240-8EC7-832C4B10D8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1322493"/>
      </p:ext>
    </p:extLst>
  </p:cSld>
  <p:clrMapOvr>
    <a:masterClrMapping/>
  </p:clrMapOvr>
  <mc:AlternateContent xmlns:mc="http://schemas.openxmlformats.org/markup-compatibility/2006" xmlns:p14="http://schemas.microsoft.com/office/powerpoint/2010/main">
    <mc:Choice Requires="p14">
      <p:transition spd="slow" p14:dur="2000" advTm="19868"/>
    </mc:Choice>
    <mc:Fallback xmlns="">
      <p:transition spd="slow" advTm="19868"/>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fik 15">
            <a:extLst>
              <a:ext uri="{FF2B5EF4-FFF2-40B4-BE49-F238E27FC236}">
                <a16:creationId xmlns:a16="http://schemas.microsoft.com/office/drawing/2014/main" id="{2C48054D-53F4-4C2B-BA7B-0F8CEB3C1B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1857" y="3231314"/>
            <a:ext cx="5148064" cy="3631056"/>
          </a:xfrm>
          <a:prstGeom prst="rect">
            <a:avLst/>
          </a:prstGeom>
        </p:spPr>
      </p:pic>
      <p:sp>
        <p:nvSpPr>
          <p:cNvPr id="7" name="Textfeld 6">
            <a:extLst>
              <a:ext uri="{FF2B5EF4-FFF2-40B4-BE49-F238E27FC236}">
                <a16:creationId xmlns:a16="http://schemas.microsoft.com/office/drawing/2014/main" id="{496A4413-C3A9-4E16-B944-05AB4BA769A1}"/>
              </a:ext>
            </a:extLst>
          </p:cNvPr>
          <p:cNvSpPr txBox="1"/>
          <p:nvPr/>
        </p:nvSpPr>
        <p:spPr>
          <a:xfrm>
            <a:off x="7308304" y="111790"/>
            <a:ext cx="1727746" cy="1228978"/>
          </a:xfrm>
          <a:prstGeom prst="rect">
            <a:avLst/>
          </a:prstGeom>
          <a:solidFill>
            <a:schemeClr val="bg1"/>
          </a:solidFill>
        </p:spPr>
        <p:txBody>
          <a:bodyPr wrap="square" rtlCol="0">
            <a:spAutoFit/>
          </a:bodyPr>
          <a:lstStyle/>
          <a:p>
            <a:endParaRPr lang="de-DE" dirty="0"/>
          </a:p>
        </p:txBody>
      </p:sp>
      <p:sp>
        <p:nvSpPr>
          <p:cNvPr id="2" name="Titel 1">
            <a:extLst>
              <a:ext uri="{FF2B5EF4-FFF2-40B4-BE49-F238E27FC236}">
                <a16:creationId xmlns:a16="http://schemas.microsoft.com/office/drawing/2014/main" id="{8A5658B3-7B03-4A27-8D6A-1001DAB3FE35}"/>
              </a:ext>
            </a:extLst>
          </p:cNvPr>
          <p:cNvSpPr>
            <a:spLocks noGrp="1"/>
          </p:cNvSpPr>
          <p:nvPr>
            <p:ph type="title"/>
          </p:nvPr>
        </p:nvSpPr>
        <p:spPr>
          <a:xfrm>
            <a:off x="107950" y="481345"/>
            <a:ext cx="7776418" cy="561975"/>
          </a:xfrm>
        </p:spPr>
        <p:txBody>
          <a:bodyPr/>
          <a:lstStyle/>
          <a:p>
            <a:r>
              <a:rPr lang="de-DE" dirty="0"/>
              <a:t>Transportmittel und Güter</a:t>
            </a:r>
          </a:p>
        </p:txBody>
      </p:sp>
      <p:pic>
        <p:nvPicPr>
          <p:cNvPr id="14" name="Grafik 13">
            <a:extLst>
              <a:ext uri="{FF2B5EF4-FFF2-40B4-BE49-F238E27FC236}">
                <a16:creationId xmlns:a16="http://schemas.microsoft.com/office/drawing/2014/main" id="{5006C306-3056-46B0-83AD-F516587B0C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149" y="1211382"/>
            <a:ext cx="4951602" cy="2844537"/>
          </a:xfrm>
          <a:prstGeom prst="rect">
            <a:avLst/>
          </a:prstGeom>
        </p:spPr>
      </p:pic>
      <p:sp>
        <p:nvSpPr>
          <p:cNvPr id="8" name="Textfeld 7">
            <a:extLst>
              <a:ext uri="{FF2B5EF4-FFF2-40B4-BE49-F238E27FC236}">
                <a16:creationId xmlns:a16="http://schemas.microsoft.com/office/drawing/2014/main" id="{5BA01CF5-656F-48A0-887A-507F25F51396}"/>
              </a:ext>
            </a:extLst>
          </p:cNvPr>
          <p:cNvSpPr txBox="1"/>
          <p:nvPr/>
        </p:nvSpPr>
        <p:spPr>
          <a:xfrm>
            <a:off x="107950" y="5982303"/>
            <a:ext cx="3793907" cy="738664"/>
          </a:xfrm>
          <a:prstGeom prst="rect">
            <a:avLst/>
          </a:prstGeom>
          <a:noFill/>
        </p:spPr>
        <p:txBody>
          <a:bodyPr wrap="square" rtlCol="0">
            <a:spAutoFit/>
          </a:bodyPr>
          <a:lstStyle/>
          <a:p>
            <a:r>
              <a:rPr lang="de-DE" sz="1400" dirty="0">
                <a:latin typeface="Garamond" panose="02020404030301010803" pitchFamily="18" charset="0"/>
              </a:rPr>
              <a:t>Bilder von Hans-Peter </a:t>
            </a:r>
            <a:r>
              <a:rPr lang="de-DE" sz="1400" dirty="0" err="1">
                <a:latin typeface="Garamond" panose="02020404030301010803" pitchFamily="18" charset="0"/>
              </a:rPr>
              <a:t>Gladtfeld</a:t>
            </a:r>
            <a:endParaRPr lang="de-DE" sz="1400" dirty="0">
              <a:latin typeface="Garamond" panose="02020404030301010803" pitchFamily="18" charset="0"/>
            </a:endParaRPr>
          </a:p>
          <a:p>
            <a:r>
              <a:rPr lang="de-DE" sz="1400" dirty="0">
                <a:latin typeface="Garamond" panose="02020404030301010803" pitchFamily="18" charset="0"/>
              </a:rPr>
              <a:t>Veröffentlicht auf Facebook durch </a:t>
            </a:r>
          </a:p>
          <a:p>
            <a:r>
              <a:rPr lang="de-DE" sz="1400" dirty="0">
                <a:latin typeface="Garamond" panose="02020404030301010803" pitchFamily="18" charset="0"/>
              </a:rPr>
              <a:t>Carsten Blechschmidt</a:t>
            </a:r>
          </a:p>
        </p:txBody>
      </p:sp>
      <p:sp>
        <p:nvSpPr>
          <p:cNvPr id="4" name="Inhaltsplatzhalter 3">
            <a:extLst>
              <a:ext uri="{FF2B5EF4-FFF2-40B4-BE49-F238E27FC236}">
                <a16:creationId xmlns:a16="http://schemas.microsoft.com/office/drawing/2014/main" id="{26E2EFD3-0611-4D42-8D52-DB810EDCCEB9}"/>
              </a:ext>
            </a:extLst>
          </p:cNvPr>
          <p:cNvSpPr>
            <a:spLocks noGrp="1"/>
          </p:cNvSpPr>
          <p:nvPr>
            <p:ph sz="half" idx="2"/>
          </p:nvPr>
        </p:nvSpPr>
        <p:spPr/>
        <p:txBody>
          <a:bodyPr/>
          <a:lstStyle/>
          <a:p>
            <a:endParaRPr lang="de-DE"/>
          </a:p>
        </p:txBody>
      </p:sp>
      <p:pic>
        <p:nvPicPr>
          <p:cNvPr id="10" name="Inhaltsplatzhalter 7">
            <a:extLst>
              <a:ext uri="{FF2B5EF4-FFF2-40B4-BE49-F238E27FC236}">
                <a16:creationId xmlns:a16="http://schemas.microsoft.com/office/drawing/2014/main" id="{38DD9A1D-E2C7-48B6-9245-C79105BE88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326242" y="269990"/>
            <a:ext cx="1515650" cy="10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3041512"/>
      </p:ext>
    </p:extLst>
  </p:cSld>
  <p:clrMapOvr>
    <a:masterClrMapping/>
  </p:clrMapOvr>
  <mc:AlternateContent xmlns:mc="http://schemas.openxmlformats.org/markup-compatibility/2006" xmlns:p14="http://schemas.microsoft.com/office/powerpoint/2010/main">
    <mc:Choice Requires="p14">
      <p:transition spd="slow" p14:dur="2000" advTm="20115"/>
    </mc:Choice>
    <mc:Fallback xmlns="">
      <p:transition spd="slow" advTm="20115"/>
    </mc:Fallback>
  </mc:AlternateContent>
  <p:timing>
    <p:tnLst>
      <p:par>
        <p:cTn id="1" dur="indefinite" restart="never" nodeType="tmRoot"/>
      </p:par>
    </p:tnLst>
  </p:timing>
</p:sld>
</file>

<file path=ppt/theme/theme1.xml><?xml version="1.0" encoding="utf-8"?>
<a:theme xmlns:a="http://schemas.openxmlformats.org/drawingml/2006/main" name="PPT-Vorlage">
  <a:themeElements>
    <a:clrScheme name="Lariss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riss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ariss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ariss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ariss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ariss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ariss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ariss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ariss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ariss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ariss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PT-Vorlage.potx" id="{9FB88342-5272-4E1F-AC61-3BD75AD47661}" vid="{3A2843D2-F585-4238-A421-1AD2D78E49F8}"/>
    </a:ext>
  </a:ext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PT-Vorlage.potx" id="{9FB88342-5272-4E1F-AC61-3BD75AD47661}" vid="{69D9EFC0-D3A4-443F-95D7-7FC8EC3ED975}"/>
    </a:ext>
  </a:ext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PPT-Vorlage</Template>
  <TotalTime>0</TotalTime>
  <Words>1214</Words>
  <Application>Microsoft Office PowerPoint</Application>
  <PresentationFormat>Bildschirmpräsentation (4:3)</PresentationFormat>
  <Paragraphs>203</Paragraphs>
  <Slides>64</Slides>
  <Notes>1</Notes>
  <HiddenSlides>0</HiddenSlides>
  <MMClips>0</MMClips>
  <ScaleCrop>false</ScaleCrop>
  <HeadingPairs>
    <vt:vector size="8" baseType="variant">
      <vt:variant>
        <vt:lpstr>Verwendete Schriftarten</vt:lpstr>
      </vt:variant>
      <vt:variant>
        <vt:i4>8</vt:i4>
      </vt:variant>
      <vt:variant>
        <vt:lpstr>Design</vt:lpstr>
      </vt:variant>
      <vt:variant>
        <vt:i4>2</vt:i4>
      </vt:variant>
      <vt:variant>
        <vt:lpstr>Eingebettete OLE-Server</vt:lpstr>
      </vt:variant>
      <vt:variant>
        <vt:i4>2</vt:i4>
      </vt:variant>
      <vt:variant>
        <vt:lpstr>Folientitel</vt:lpstr>
      </vt:variant>
      <vt:variant>
        <vt:i4>64</vt:i4>
      </vt:variant>
    </vt:vector>
  </HeadingPairs>
  <TitlesOfParts>
    <vt:vector size="76" baseType="lpstr">
      <vt:lpstr>Arial</vt:lpstr>
      <vt:lpstr>Baskerville Old Face</vt:lpstr>
      <vt:lpstr>Clarendon</vt:lpstr>
      <vt:lpstr>Clarendon BT</vt:lpstr>
      <vt:lpstr>Garamond</vt:lpstr>
      <vt:lpstr>Lucida Sans</vt:lpstr>
      <vt:lpstr>Symbol</vt:lpstr>
      <vt:lpstr>Times New Roman</vt:lpstr>
      <vt:lpstr>PPT-Vorlage</vt:lpstr>
      <vt:lpstr>Benutzerdefiniertes Design</vt:lpstr>
      <vt:lpstr>Bitmap-Bild</vt:lpstr>
      <vt:lpstr>Objekt-Manager-Shellobjekt</vt:lpstr>
      <vt:lpstr>PowerPoint-Präsentation</vt:lpstr>
      <vt:lpstr>Der Trassenbau</vt:lpstr>
      <vt:lpstr>03.06.1897: Eröffnung mit Sonderfahrt</vt:lpstr>
      <vt:lpstr>Streckennetz Deutsche Reichsbahn von 1939</vt:lpstr>
      <vt:lpstr>Strecke, Fahrplan</vt:lpstr>
      <vt:lpstr>Gleise am Bahnhof Bollstedt</vt:lpstr>
      <vt:lpstr>Die Unstrutbrücke</vt:lpstr>
      <vt:lpstr>Ohne Hektik zum Ziel</vt:lpstr>
      <vt:lpstr>Transportmittel und Güter</vt:lpstr>
      <vt:lpstr>„Max und Mäxi“ vom 19.07.1979</vt:lpstr>
      <vt:lpstr>Letzter Halt in Bollstedt am 31.05.1997</vt:lpstr>
      <vt:lpstr>Ende der Bahnstrecke</vt:lpstr>
      <vt:lpstr>Zunehmender Verfall</vt:lpstr>
      <vt:lpstr>Unaufhaltsamer Verfall des Gebäudes</vt:lpstr>
      <vt:lpstr>Inserat</vt:lpstr>
      <vt:lpstr>Damals …</vt:lpstr>
      <vt:lpstr>2015</vt:lpstr>
      <vt:lpstr>Schicksal des Bahnhofs Schotheim</vt:lpstr>
      <vt:lpstr>Foto von 2016</vt:lpstr>
      <vt:lpstr>Kunstobjekt</vt:lpstr>
      <vt:lpstr>2017: Neuentdeckung</vt:lpstr>
      <vt:lpstr>Thüringer Allgemeine 15.12.2018</vt:lpstr>
      <vt:lpstr>Aller Anfang ist schwer …</vt:lpstr>
      <vt:lpstr>Not und Notstrom</vt:lpstr>
      <vt:lpstr>Oktober 2018: Der Bagger ist da!</vt:lpstr>
      <vt:lpstr>Abriss Hühnerhaus</vt:lpstr>
      <vt:lpstr>Baggerreparatur á la Schwedler 17.11.2018</vt:lpstr>
      <vt:lpstr>Abriss und Entsorgung</vt:lpstr>
      <vt:lpstr>Wichtige Maßnahmen</vt:lpstr>
      <vt:lpstr>Urbarmachung 2019: Kartoffeln sind drin.</vt:lpstr>
      <vt:lpstr>Entkernung fertig, Wiederaufbau</vt:lpstr>
      <vt:lpstr>„Windsturm Dach weggepustet“</vt:lpstr>
      <vt:lpstr>Wohnzimmer</vt:lpstr>
      <vt:lpstr>Manitou gräbt Klappstuhl aus …</vt:lpstr>
      <vt:lpstr>Mitten im Bau soll es ein Rundbogendach sein</vt:lpstr>
      <vt:lpstr>Frühjahr 2020 innere Dachspitze + Anbau</vt:lpstr>
      <vt:lpstr>Sommer 2020: Fundamente für Anbauten</vt:lpstr>
      <vt:lpstr>Dezember 2020: neues Chaos</vt:lpstr>
      <vt:lpstr>Februar 2021: Wir sind abgeschnitten</vt:lpstr>
      <vt:lpstr>Bahnhof unter besonderem Schutz</vt:lpstr>
      <vt:lpstr>Juni 2021: Lieferung Bogendach</vt:lpstr>
      <vt:lpstr>Richtfest am 19.06.2021</vt:lpstr>
      <vt:lpstr>Wir müssen ans Netz! Herbst/Winter 2021</vt:lpstr>
      <vt:lpstr>Herbst/Winter 2021</vt:lpstr>
      <vt:lpstr>Entwässerungsanlage Frühjahr 2022</vt:lpstr>
      <vt:lpstr>Sommer 2022: Außenputz und Ofenlieferung</vt:lpstr>
      <vt:lpstr>Herbst 2022: Pflastern der Terrasse</vt:lpstr>
      <vt:lpstr>Frühjahr 2023: Gästetoiletten</vt:lpstr>
      <vt:lpstr>Frühjahr 2023: Heizungssystem verlegen</vt:lpstr>
      <vt:lpstr>Juli 2023. Rudi nistet sich bei uns ein. </vt:lpstr>
      <vt:lpstr>OB unterstützt die Idee zur Waggonaufstellung</vt:lpstr>
      <vt:lpstr>Herbst 2023: Gewerbeküche</vt:lpstr>
      <vt:lpstr>Frühjahr 2024: Natursteinfußboden</vt:lpstr>
      <vt:lpstr>Sommer 2024: Trockenlegung und Fettabscheider</vt:lpstr>
      <vt:lpstr>Sommer 2024: 3 Waggons aus der Flotte des Orient-Express</vt:lpstr>
      <vt:lpstr>17.09.2024: Waggons gefunden!!!</vt:lpstr>
      <vt:lpstr>Fertigstellung Fassade Anbau</vt:lpstr>
      <vt:lpstr>Schienenverlegung Januar bis April 2025</vt:lpstr>
      <vt:lpstr>Die Waggons kommen, 22. – 25.04.2025</vt:lpstr>
      <vt:lpstr>Die Waggons kommen, 22. – 25.04.2025</vt:lpstr>
      <vt:lpstr>Unser Dorf hat Zukunft</vt:lpstr>
      <vt:lpstr>Die Waggons stehen in Reih und Glied!</vt:lpstr>
      <vt:lpstr>Vielen Dank für Ihre Aufmerksamkeit.</vt:lpstr>
      <vt:lpstr>Historische Karte behandelt Wohnungsnot</vt:lpstr>
    </vt:vector>
  </TitlesOfParts>
  <Company>Stadtverwaltung Mühlhausen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Rempe, Benjamin</dc:creator>
  <cp:lastModifiedBy>Feriendorf</cp:lastModifiedBy>
  <cp:revision>99</cp:revision>
  <cp:lastPrinted>2020-09-30T07:17:23Z</cp:lastPrinted>
  <dcterms:created xsi:type="dcterms:W3CDTF">2021-01-07T07:14:03Z</dcterms:created>
  <dcterms:modified xsi:type="dcterms:W3CDTF">2025-05-14T08:32:18Z</dcterms:modified>
</cp:coreProperties>
</file>